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8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CBC9"/>
    <a:srgbClr val="435470"/>
    <a:srgbClr val="A6A6A6"/>
    <a:srgbClr val="43464F"/>
    <a:srgbClr val="2A7FA0"/>
    <a:srgbClr val="BF3533"/>
    <a:srgbClr val="1E7DC1"/>
    <a:srgbClr val="517655"/>
    <a:srgbClr val="6A3E48"/>
    <a:srgbClr val="ACCD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-84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17-10-1441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8016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dirty="0"/>
              <a:t>جميع الحقوق محفوظة لموقع </a:t>
            </a:r>
            <a:r>
              <a:rPr lang="fr-FR"/>
              <a:t> www.bestfreecv.com</a:t>
            </a:r>
          </a:p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205716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08/06/2020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E1D0DB-B561-4651-9416-6C8018614246}"/>
              </a:ext>
            </a:extLst>
          </p:cNvPr>
          <p:cNvSpPr/>
          <p:nvPr/>
        </p:nvSpPr>
        <p:spPr>
          <a:xfrm>
            <a:off x="0" y="0"/>
            <a:ext cx="6858000" cy="2120689"/>
          </a:xfrm>
          <a:prstGeom prst="rect">
            <a:avLst/>
          </a:prstGeom>
          <a:solidFill>
            <a:srgbClr val="E9CBC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1863274" y="4340466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1369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284038" y="8450671"/>
            <a:ext cx="2124320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 algn="ctr">
              <a:lnSpc>
                <a:spcPct val="107000"/>
              </a:lnSpc>
              <a:spcAft>
                <a:spcPts val="684"/>
              </a:spcAft>
            </a:pPr>
            <a:r>
              <a:rPr lang="fr-MA" sz="1369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/>
        </p:nvGraphicFramePr>
        <p:xfrm>
          <a:off x="528811" y="8823068"/>
          <a:ext cx="1931918" cy="831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1918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  <a:p>
                      <a:pPr marL="0" indent="0" algn="l" defTabSz="400827" rtl="1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MA" sz="700" b="1" i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BOOKS</a:t>
                      </a:r>
                      <a:endParaRPr lang="fr-FR" sz="700" b="1" i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892"/>
          <a:stretch/>
        </p:blipFill>
        <p:spPr>
          <a:xfrm>
            <a:off x="2635311" y="199351"/>
            <a:ext cx="1707284" cy="1707284"/>
          </a:xfrm>
          <a:prstGeom prst="ellipse">
            <a:avLst/>
          </a:prstGeom>
          <a:noFill/>
          <a:ln w="38100" cmpd="sng">
            <a:solidFill>
              <a:srgbClr val="43464F"/>
            </a:solidFill>
            <a:prstDash val="solid"/>
          </a:ln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8B23A1B-F5E7-4506-8705-78F503D72B49}"/>
              </a:ext>
            </a:extLst>
          </p:cNvPr>
          <p:cNvSpPr/>
          <p:nvPr/>
        </p:nvSpPr>
        <p:spPr>
          <a:xfrm>
            <a:off x="0" y="2242258"/>
            <a:ext cx="2124321" cy="280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MA" sz="1369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  <a:endParaRPr lang="fr-FR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2895398" y="8450671"/>
            <a:ext cx="2914394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AWARDS</a:t>
            </a:r>
            <a:endParaRPr lang="ar-MA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2504899" y="2249907"/>
            <a:ext cx="4233488" cy="655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80000"/>
              </a:lnSpc>
            </a:pPr>
            <a:r>
              <a:rPr lang="fr-FR" sz="3990" b="1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JASMINE</a:t>
            </a:r>
            <a:r>
              <a:rPr lang="fr-FR" sz="3990" b="1" dirty="0">
                <a:solidFill>
                  <a:srgbClr val="43464F"/>
                </a:solidFill>
                <a:effectLst>
                  <a:outerShdw blurRad="50800" dist="38100" dir="2700000" algn="tl">
                    <a:srgbClr val="000000">
                      <a:alpha val="40000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990" b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636B6A-2301-4300-8F79-899330FD796D}"/>
              </a:ext>
            </a:extLst>
          </p:cNvPr>
          <p:cNvSpPr/>
          <p:nvPr/>
        </p:nvSpPr>
        <p:spPr>
          <a:xfrm>
            <a:off x="2591502" y="2832525"/>
            <a:ext cx="2155865" cy="207676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725"/>
              </a:spcAft>
            </a:pPr>
            <a:r>
              <a:rPr lang="fr-FR" sz="1100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POSITION TITLE</a:t>
            </a: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1188" y="3052552"/>
            <a:ext cx="4281436" cy="1011071"/>
          </a:xfrm>
          <a:prstGeom prst="snip1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100" i="1" dirty="0">
                <a:solidFill>
                  <a:srgbClr val="494F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</a:t>
            </a:r>
            <a:endParaRPr lang="fr-FR" sz="1100" i="1" dirty="0">
              <a:solidFill>
                <a:srgbClr val="494F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15711BA-4577-455D-BA2F-7687EA1A44E9}"/>
              </a:ext>
            </a:extLst>
          </p:cNvPr>
          <p:cNvGrpSpPr/>
          <p:nvPr/>
        </p:nvGrpSpPr>
        <p:grpSpPr>
          <a:xfrm>
            <a:off x="2372975" y="8848525"/>
            <a:ext cx="4130451" cy="623248"/>
            <a:chOff x="2353020" y="9243126"/>
            <a:chExt cx="4130451" cy="62324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2353020" y="9243126"/>
              <a:ext cx="1965203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2D24FDAF-C74D-468A-ADE2-178D4B0A272E}"/>
                </a:ext>
              </a:extLst>
            </p:cNvPr>
            <p:cNvSpPr/>
            <p:nvPr/>
          </p:nvSpPr>
          <p:spPr>
            <a:xfrm>
              <a:off x="4525232" y="9243126"/>
              <a:ext cx="1958239" cy="62324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2019</a:t>
              </a:r>
            </a:p>
            <a:p>
              <a:pPr marL="164108"/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86A7FF5-4BF6-4FBA-BAB2-2EE05008397B}"/>
              </a:ext>
            </a:extLst>
          </p:cNvPr>
          <p:cNvGrpSpPr/>
          <p:nvPr/>
        </p:nvGrpSpPr>
        <p:grpSpPr>
          <a:xfrm>
            <a:off x="144023" y="2580565"/>
            <a:ext cx="1704574" cy="1461900"/>
            <a:chOff x="4331224" y="2592929"/>
            <a:chExt cx="1704574" cy="1461900"/>
          </a:xfrm>
        </p:grpSpPr>
        <p:grpSp>
          <p:nvGrpSpPr>
            <p:cNvPr id="73" name="Group 72">
              <a:extLst>
                <a:ext uri="{FF2B5EF4-FFF2-40B4-BE49-F238E27FC236}">
                  <a16:creationId xmlns:a16="http://schemas.microsoft.com/office/drawing/2014/main" id="{BD07093B-9E38-4762-B2FE-9B7E1592F28E}"/>
                </a:ext>
              </a:extLst>
            </p:cNvPr>
            <p:cNvGrpSpPr/>
            <p:nvPr/>
          </p:nvGrpSpPr>
          <p:grpSpPr>
            <a:xfrm>
              <a:off x="4331224" y="2592929"/>
              <a:ext cx="1506858" cy="1171464"/>
              <a:chOff x="1336594" y="891885"/>
              <a:chExt cx="1506858" cy="1171464"/>
            </a:xfrm>
          </p:grpSpPr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C9FF82DB-B153-43E9-AFCE-7E08C3133F82}"/>
                  </a:ext>
                </a:extLst>
              </p:cNvPr>
              <p:cNvGrpSpPr/>
              <p:nvPr/>
            </p:nvGrpSpPr>
            <p:grpSpPr>
              <a:xfrm>
                <a:off x="1341479" y="891885"/>
                <a:ext cx="1501973" cy="1171464"/>
                <a:chOff x="1341479" y="891885"/>
                <a:chExt cx="1501973" cy="1171464"/>
              </a:xfrm>
            </p:grpSpPr>
            <p:grpSp>
              <p:nvGrpSpPr>
                <p:cNvPr id="91" name="Group 90">
                  <a:extLst>
                    <a:ext uri="{FF2B5EF4-FFF2-40B4-BE49-F238E27FC236}">
                      <a16:creationId xmlns:a16="http://schemas.microsoft.com/office/drawing/2014/main" id="{87380A9F-6BB8-4422-8F2F-50A05CEAC0AC}"/>
                    </a:ext>
                  </a:extLst>
                </p:cNvPr>
                <p:cNvGrpSpPr/>
                <p:nvPr/>
              </p:nvGrpSpPr>
              <p:grpSpPr>
                <a:xfrm>
                  <a:off x="1676466" y="926823"/>
                  <a:ext cx="1166986" cy="1119911"/>
                  <a:chOff x="142660" y="929043"/>
                  <a:chExt cx="1166986" cy="1119911"/>
                </a:xfrm>
              </p:grpSpPr>
              <p:sp>
                <p:nvSpPr>
                  <p:cNvPr id="95" name="Rectangle 94">
                    <a:extLst>
                      <a:ext uri="{FF2B5EF4-FFF2-40B4-BE49-F238E27FC236}">
                        <a16:creationId xmlns:a16="http://schemas.microsoft.com/office/drawing/2014/main" id="{578A6A93-105C-49B1-970D-84338D980F14}"/>
                      </a:ext>
                    </a:extLst>
                  </p:cNvPr>
                  <p:cNvSpPr/>
                  <p:nvPr/>
                </p:nvSpPr>
                <p:spPr>
                  <a:xfrm>
                    <a:off x="142660" y="1892373"/>
                    <a:ext cx="892873" cy="156581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rtl="1">
                      <a:lnSpc>
                        <a:spcPct val="107000"/>
                      </a:lnSpc>
                      <a:spcAft>
                        <a:spcPts val="684"/>
                      </a:spcAft>
                    </a:pPr>
                    <a:r>
                      <a:rPr lang="fr-MA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Rabat, Morocco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6" name="Rectangle 95">
                    <a:extLst>
                      <a:ext uri="{FF2B5EF4-FFF2-40B4-BE49-F238E27FC236}">
                        <a16:creationId xmlns:a16="http://schemas.microsoft.com/office/drawing/2014/main" id="{600D8D3B-9996-4CFF-A486-7565D503CDF3}"/>
                      </a:ext>
                    </a:extLst>
                  </p:cNvPr>
                  <p:cNvSpPr/>
                  <p:nvPr/>
                </p:nvSpPr>
                <p:spPr>
                  <a:xfrm>
                    <a:off x="142660" y="929043"/>
                    <a:ext cx="987450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00212600000000</a:t>
                    </a:r>
                    <a:endParaRPr lang="en-US" sz="105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7" name="Rectangle 96">
                    <a:extLst>
                      <a:ext uri="{FF2B5EF4-FFF2-40B4-BE49-F238E27FC236}">
                        <a16:creationId xmlns:a16="http://schemas.microsoft.com/office/drawing/2014/main" id="{45112ABE-559A-4E4B-8FA1-BBB76FA37373}"/>
                      </a:ext>
                    </a:extLst>
                  </p:cNvPr>
                  <p:cNvSpPr/>
                  <p:nvPr/>
                </p:nvSpPr>
                <p:spPr>
                  <a:xfrm>
                    <a:off x="142660" y="1254604"/>
                    <a:ext cx="1166986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info@bestfreecv.com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A7BA6C1D-1CF9-4DB7-AF69-F920D676CE7B}"/>
                      </a:ext>
                    </a:extLst>
                  </p:cNvPr>
                  <p:cNvSpPr/>
                  <p:nvPr/>
                </p:nvSpPr>
                <p:spPr>
                  <a:xfrm>
                    <a:off x="142660" y="1566861"/>
                    <a:ext cx="1146148" cy="153888"/>
                  </a:xfrm>
                  <a:prstGeom prst="rect">
                    <a:avLst/>
                  </a:prstGeom>
                </p:spPr>
                <p:txBody>
                  <a:bodyPr wrap="none" lIns="0" tIns="0" rIns="0" bIns="0">
                    <a:spAutoFit/>
                  </a:bodyPr>
                  <a:lstStyle>
                    <a:defPPr>
                      <a:defRPr lang="en-US"/>
                    </a:defPPr>
                    <a:lvl1pPr marL="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4572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lang="en-US" sz="1000" i="1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a:t>www.bestfreecv.com</a:t>
                    </a:r>
                    <a:endParaRPr lang="fr-FR" sz="1000" i="1" dirty="0"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endParaRPr>
                  </a:p>
                </p:txBody>
              </p:sp>
            </p:grpSp>
            <p:sp>
              <p:nvSpPr>
                <p:cNvPr id="92" name="شكل حر 78">
                  <a:extLst>
                    <a:ext uri="{FF2B5EF4-FFF2-40B4-BE49-F238E27FC236}">
                      <a16:creationId xmlns:a16="http://schemas.microsoft.com/office/drawing/2014/main" id="{0CB9006E-C69B-436F-8485-14CD898C4F8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73599" y="1864491"/>
                  <a:ext cx="131694" cy="198858"/>
                </a:xfrm>
                <a:custGeom>
                  <a:avLst/>
                  <a:gdLst>
                    <a:gd name="connsiteX0" fmla="*/ 1316986 w 2647950"/>
                    <a:gd name="connsiteY0" fmla="*/ 704850 h 3976070"/>
                    <a:gd name="connsiteX1" fmla="*/ 776597 w 2647950"/>
                    <a:gd name="connsiteY1" fmla="*/ 1245239 h 3976070"/>
                    <a:gd name="connsiteX2" fmla="*/ 1316986 w 2647950"/>
                    <a:gd name="connsiteY2" fmla="*/ 1785628 h 3976070"/>
                    <a:gd name="connsiteX3" fmla="*/ 1857375 w 2647950"/>
                    <a:gd name="connsiteY3" fmla="*/ 1245239 h 3976070"/>
                    <a:gd name="connsiteX4" fmla="*/ 1316986 w 2647950"/>
                    <a:gd name="connsiteY4" fmla="*/ 704850 h 3976070"/>
                    <a:gd name="connsiteX5" fmla="*/ 1323975 w 2647950"/>
                    <a:gd name="connsiteY5" fmla="*/ 0 h 3976070"/>
                    <a:gd name="connsiteX6" fmla="*/ 2647950 w 2647950"/>
                    <a:gd name="connsiteY6" fmla="*/ 1323975 h 3976070"/>
                    <a:gd name="connsiteX7" fmla="*/ 2421836 w 2647950"/>
                    <a:gd name="connsiteY7" fmla="*/ 2064222 h 3976070"/>
                    <a:gd name="connsiteX8" fmla="*/ 2358543 w 2647950"/>
                    <a:gd name="connsiteY8" fmla="*/ 2148863 h 3976070"/>
                    <a:gd name="connsiteX9" fmla="*/ 1334733 w 2647950"/>
                    <a:gd name="connsiteY9" fmla="*/ 3976070 h 3976070"/>
                    <a:gd name="connsiteX10" fmla="*/ 273757 w 2647950"/>
                    <a:gd name="connsiteY10" fmla="*/ 2127934 h 3976070"/>
                    <a:gd name="connsiteX11" fmla="*/ 226114 w 2647950"/>
                    <a:gd name="connsiteY11" fmla="*/ 2064222 h 3976070"/>
                    <a:gd name="connsiteX12" fmla="*/ 0 w 2647950"/>
                    <a:gd name="connsiteY12" fmla="*/ 1323975 h 3976070"/>
                    <a:gd name="connsiteX13" fmla="*/ 1323975 w 2647950"/>
                    <a:gd name="connsiteY13" fmla="*/ 0 h 3976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</a:cxnLst>
                  <a:rect l="l" t="t" r="r" b="b"/>
                  <a:pathLst>
                    <a:path w="2647950" h="3976070">
                      <a:moveTo>
                        <a:pt x="1316986" y="704850"/>
                      </a:moveTo>
                      <a:cubicBezTo>
                        <a:pt x="1018537" y="704850"/>
                        <a:pt x="776597" y="946790"/>
                        <a:pt x="776597" y="1245239"/>
                      </a:cubicBezTo>
                      <a:cubicBezTo>
                        <a:pt x="776597" y="1543688"/>
                        <a:pt x="1018537" y="1785628"/>
                        <a:pt x="1316986" y="1785628"/>
                      </a:cubicBezTo>
                      <a:cubicBezTo>
                        <a:pt x="1615435" y="1785628"/>
                        <a:pt x="1857375" y="1543688"/>
                        <a:pt x="1857375" y="1245239"/>
                      </a:cubicBezTo>
                      <a:cubicBezTo>
                        <a:pt x="1857375" y="946790"/>
                        <a:pt x="1615435" y="704850"/>
                        <a:pt x="1316986" y="704850"/>
                      </a:cubicBezTo>
                      <a:close/>
                      <a:moveTo>
                        <a:pt x="1323975" y="0"/>
                      </a:moveTo>
                      <a:cubicBezTo>
                        <a:pt x="2055186" y="0"/>
                        <a:pt x="2647950" y="592764"/>
                        <a:pt x="2647950" y="1323975"/>
                      </a:cubicBezTo>
                      <a:cubicBezTo>
                        <a:pt x="2647950" y="1598179"/>
                        <a:pt x="2564593" y="1852914"/>
                        <a:pt x="2421836" y="2064222"/>
                      </a:cubicBezTo>
                      <a:lnTo>
                        <a:pt x="2358543" y="2148863"/>
                      </a:lnTo>
                      <a:lnTo>
                        <a:pt x="1334733" y="3976070"/>
                      </a:lnTo>
                      <a:lnTo>
                        <a:pt x="273757" y="2127934"/>
                      </a:lnTo>
                      <a:lnTo>
                        <a:pt x="226114" y="2064222"/>
                      </a:lnTo>
                      <a:cubicBezTo>
                        <a:pt x="83358" y="1852914"/>
                        <a:pt x="0" y="1598179"/>
                        <a:pt x="0" y="1323975"/>
                      </a:cubicBezTo>
                      <a:cubicBezTo>
                        <a:pt x="0" y="592764"/>
                        <a:pt x="592764" y="0"/>
                        <a:pt x="1323975" y="0"/>
                      </a:cubicBezTo>
                      <a:close/>
                    </a:path>
                  </a:pathLst>
                </a:custGeom>
                <a:solidFill>
                  <a:srgbClr val="E9CBC9"/>
                </a:solidFill>
                <a:ln w="793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شكل حر 85">
                  <a:extLst>
                    <a:ext uri="{FF2B5EF4-FFF2-40B4-BE49-F238E27FC236}">
                      <a16:creationId xmlns:a16="http://schemas.microsoft.com/office/drawing/2014/main" id="{D31312D1-BF1B-4A8F-9DD1-456442795E3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341479" y="1256455"/>
                  <a:ext cx="185933" cy="132573"/>
                </a:xfrm>
                <a:custGeom>
                  <a:avLst/>
                  <a:gdLst>
                    <a:gd name="connsiteX0" fmla="*/ 3316236 w 8372474"/>
                    <a:gd name="connsiteY0" fmla="*/ 3531540 h 5981701"/>
                    <a:gd name="connsiteX1" fmla="*/ 1307076 w 8372474"/>
                    <a:gd name="connsiteY1" fmla="*/ 5537782 h 5981701"/>
                    <a:gd name="connsiteX2" fmla="*/ 7035211 w 8372474"/>
                    <a:gd name="connsiteY2" fmla="*/ 5534939 h 5981701"/>
                    <a:gd name="connsiteX3" fmla="*/ 5064612 w 8372474"/>
                    <a:gd name="connsiteY3" fmla="*/ 3558654 h 5981701"/>
                    <a:gd name="connsiteX4" fmla="*/ 4317667 w 8372474"/>
                    <a:gd name="connsiteY4" fmla="*/ 4306522 h 5981701"/>
                    <a:gd name="connsiteX5" fmla="*/ 4091217 w 8372474"/>
                    <a:gd name="connsiteY5" fmla="*/ 4308903 h 5981701"/>
                    <a:gd name="connsiteX6" fmla="*/ 7887285 w 8372474"/>
                    <a:gd name="connsiteY6" fmla="*/ 736631 h 5981701"/>
                    <a:gd name="connsiteX7" fmla="*/ 5379748 w 8372474"/>
                    <a:gd name="connsiteY7" fmla="*/ 3243523 h 5981701"/>
                    <a:gd name="connsiteX8" fmla="*/ 7665088 w 8372474"/>
                    <a:gd name="connsiteY8" fmla="*/ 5527516 h 5981701"/>
                    <a:gd name="connsiteX9" fmla="*/ 7884020 w 8372474"/>
                    <a:gd name="connsiteY9" fmla="*/ 5078798 h 5981701"/>
                    <a:gd name="connsiteX10" fmla="*/ 7887285 w 8372474"/>
                    <a:gd name="connsiteY10" fmla="*/ 736631 h 5981701"/>
                    <a:gd name="connsiteX11" fmla="*/ 494711 w 8372474"/>
                    <a:gd name="connsiteY11" fmla="*/ 712818 h 5981701"/>
                    <a:gd name="connsiteX12" fmla="*/ 497974 w 8372474"/>
                    <a:gd name="connsiteY12" fmla="*/ 5054986 h 5981701"/>
                    <a:gd name="connsiteX13" fmla="*/ 716862 w 8372474"/>
                    <a:gd name="connsiteY13" fmla="*/ 5503704 h 5981701"/>
                    <a:gd name="connsiteX14" fmla="*/ 3001739 w 8372474"/>
                    <a:gd name="connsiteY14" fmla="*/ 3219711 h 5981701"/>
                    <a:gd name="connsiteX15" fmla="*/ 881060 w 8372474"/>
                    <a:gd name="connsiteY15" fmla="*/ 472017 h 5981701"/>
                    <a:gd name="connsiteX16" fmla="*/ 4067173 w 8372474"/>
                    <a:gd name="connsiteY16" fmla="*/ 3655748 h 5981701"/>
                    <a:gd name="connsiteX17" fmla="*/ 4212429 w 8372474"/>
                    <a:gd name="connsiteY17" fmla="*/ 3729567 h 5981701"/>
                    <a:gd name="connsiteX18" fmla="*/ 4348161 w 8372474"/>
                    <a:gd name="connsiteY18" fmla="*/ 3641461 h 5981701"/>
                    <a:gd name="connsiteX19" fmla="*/ 7519985 w 8372474"/>
                    <a:gd name="connsiteY19" fmla="*/ 472017 h 5981701"/>
                    <a:gd name="connsiteX20" fmla="*/ 892290 w 8372474"/>
                    <a:gd name="connsiteY20" fmla="*/ 0 h 5981701"/>
                    <a:gd name="connsiteX21" fmla="*/ 7480184 w 8372474"/>
                    <a:gd name="connsiteY21" fmla="*/ 0 h 5981701"/>
                    <a:gd name="connsiteX22" fmla="*/ 8372474 w 8372474"/>
                    <a:gd name="connsiteY22" fmla="*/ 892290 h 5981701"/>
                    <a:gd name="connsiteX23" fmla="*/ 8372474 w 8372474"/>
                    <a:gd name="connsiteY23" fmla="*/ 5089411 h 5981701"/>
                    <a:gd name="connsiteX24" fmla="*/ 7480184 w 8372474"/>
                    <a:gd name="connsiteY24" fmla="*/ 5981701 h 5981701"/>
                    <a:gd name="connsiteX25" fmla="*/ 892290 w 8372474"/>
                    <a:gd name="connsiteY25" fmla="*/ 5981701 h 5981701"/>
                    <a:gd name="connsiteX26" fmla="*/ 0 w 8372474"/>
                    <a:gd name="connsiteY26" fmla="*/ 5089411 h 5981701"/>
                    <a:gd name="connsiteX27" fmla="*/ 0 w 8372474"/>
                    <a:gd name="connsiteY27" fmla="*/ 892290 h 5981701"/>
                    <a:gd name="connsiteX28" fmla="*/ 892290 w 8372474"/>
                    <a:gd name="connsiteY28" fmla="*/ 0 h 5981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8372474" h="5981701">
                      <a:moveTo>
                        <a:pt x="3316236" y="3531540"/>
                      </a:moveTo>
                      <a:lnTo>
                        <a:pt x="1307076" y="5537782"/>
                      </a:lnTo>
                      <a:lnTo>
                        <a:pt x="7035211" y="5534939"/>
                      </a:lnTo>
                      <a:lnTo>
                        <a:pt x="5064612" y="3558654"/>
                      </a:lnTo>
                      <a:lnTo>
                        <a:pt x="4317667" y="4306522"/>
                      </a:lnTo>
                      <a:cubicBezTo>
                        <a:pt x="4246947" y="4383516"/>
                        <a:pt x="4152413" y="4365259"/>
                        <a:pt x="4091217" y="4308903"/>
                      </a:cubicBezTo>
                      <a:close/>
                      <a:moveTo>
                        <a:pt x="7887285" y="736631"/>
                      </a:moveTo>
                      <a:lnTo>
                        <a:pt x="5379748" y="3243523"/>
                      </a:lnTo>
                      <a:lnTo>
                        <a:pt x="7665088" y="5527516"/>
                      </a:lnTo>
                      <a:cubicBezTo>
                        <a:pt x="7783318" y="5489862"/>
                        <a:pt x="7896785" y="5392677"/>
                        <a:pt x="7884020" y="5078798"/>
                      </a:cubicBezTo>
                      <a:cubicBezTo>
                        <a:pt x="7877170" y="3582196"/>
                        <a:pt x="7894135" y="2233232"/>
                        <a:pt x="7887285" y="736631"/>
                      </a:cubicBezTo>
                      <a:close/>
                      <a:moveTo>
                        <a:pt x="494711" y="712818"/>
                      </a:moveTo>
                      <a:cubicBezTo>
                        <a:pt x="487861" y="2209420"/>
                        <a:pt x="504824" y="3558384"/>
                        <a:pt x="497974" y="5054986"/>
                      </a:cubicBezTo>
                      <a:cubicBezTo>
                        <a:pt x="485212" y="5368865"/>
                        <a:pt x="598656" y="5466050"/>
                        <a:pt x="716862" y="5503704"/>
                      </a:cubicBezTo>
                      <a:lnTo>
                        <a:pt x="3001739" y="3219711"/>
                      </a:lnTo>
                      <a:close/>
                      <a:moveTo>
                        <a:pt x="881060" y="472017"/>
                      </a:moveTo>
                      <a:lnTo>
                        <a:pt x="4067173" y="3655748"/>
                      </a:lnTo>
                      <a:cubicBezTo>
                        <a:pt x="4101304" y="3685117"/>
                        <a:pt x="4099716" y="3719248"/>
                        <a:pt x="4212429" y="3729567"/>
                      </a:cubicBezTo>
                      <a:cubicBezTo>
                        <a:pt x="4298154" y="3712104"/>
                        <a:pt x="4312442" y="3685118"/>
                        <a:pt x="4348161" y="3641461"/>
                      </a:cubicBezTo>
                      <a:lnTo>
                        <a:pt x="7519985" y="472017"/>
                      </a:lnTo>
                      <a:close/>
                      <a:moveTo>
                        <a:pt x="892290" y="0"/>
                      </a:moveTo>
                      <a:lnTo>
                        <a:pt x="7480184" y="0"/>
                      </a:lnTo>
                      <a:cubicBezTo>
                        <a:pt x="7972982" y="0"/>
                        <a:pt x="8372474" y="399492"/>
                        <a:pt x="8372474" y="892290"/>
                      </a:cubicBezTo>
                      <a:lnTo>
                        <a:pt x="8372474" y="5089411"/>
                      </a:lnTo>
                      <a:cubicBezTo>
                        <a:pt x="8372474" y="5582209"/>
                        <a:pt x="7972982" y="5981701"/>
                        <a:pt x="7480184" y="5981701"/>
                      </a:cubicBezTo>
                      <a:lnTo>
                        <a:pt x="892290" y="5981701"/>
                      </a:lnTo>
                      <a:cubicBezTo>
                        <a:pt x="399492" y="5981701"/>
                        <a:pt x="0" y="5582209"/>
                        <a:pt x="0" y="5089411"/>
                      </a:cubicBezTo>
                      <a:lnTo>
                        <a:pt x="0" y="892290"/>
                      </a:lnTo>
                      <a:cubicBezTo>
                        <a:pt x="0" y="399492"/>
                        <a:pt x="399492" y="0"/>
                        <a:pt x="892290" y="0"/>
                      </a:cubicBezTo>
                      <a:close/>
                    </a:path>
                  </a:pathLst>
                </a:custGeom>
                <a:solidFill>
                  <a:srgbClr val="E9CBC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id="{2A233C98-BDBD-4CE8-A405-1D771D218C2C}"/>
                    </a:ext>
                  </a:extLst>
                </p:cNvPr>
                <p:cNvSpPr/>
                <p:nvPr/>
              </p:nvSpPr>
              <p:spPr>
                <a:xfrm>
                  <a:off x="1342588" y="891885"/>
                  <a:ext cx="198858" cy="198858"/>
                </a:xfrm>
                <a:custGeom>
                  <a:avLst/>
                  <a:gdLst>
                    <a:gd name="connsiteX0" fmla="*/ 67377 w 108660"/>
                    <a:gd name="connsiteY0" fmla="*/ 71902 h 115365"/>
                    <a:gd name="connsiteX1" fmla="*/ 70853 w 108660"/>
                    <a:gd name="connsiteY1" fmla="*/ 73629 h 115365"/>
                    <a:gd name="connsiteX2" fmla="*/ 86114 w 108660"/>
                    <a:gd name="connsiteY2" fmla="*/ 100034 h 115365"/>
                    <a:gd name="connsiteX3" fmla="*/ 84836 w 108660"/>
                    <a:gd name="connsiteY3" fmla="*/ 104841 h 115365"/>
                    <a:gd name="connsiteX4" fmla="*/ 76774 w 108660"/>
                    <a:gd name="connsiteY4" fmla="*/ 109523 h 115365"/>
                    <a:gd name="connsiteX5" fmla="*/ 71978 w 108660"/>
                    <a:gd name="connsiteY5" fmla="*/ 108243 h 115365"/>
                    <a:gd name="connsiteX6" fmla="*/ 56717 w 108660"/>
                    <a:gd name="connsiteY6" fmla="*/ 81838 h 115365"/>
                    <a:gd name="connsiteX7" fmla="*/ 57995 w 108660"/>
                    <a:gd name="connsiteY7" fmla="*/ 77031 h 115365"/>
                    <a:gd name="connsiteX8" fmla="*/ 66057 w 108660"/>
                    <a:gd name="connsiteY8" fmla="*/ 72349 h 115365"/>
                    <a:gd name="connsiteX9" fmla="*/ 67377 w 108660"/>
                    <a:gd name="connsiteY9" fmla="*/ 71902 h 115365"/>
                    <a:gd name="connsiteX10" fmla="*/ 90660 w 108660"/>
                    <a:gd name="connsiteY10" fmla="*/ 11963 h 115365"/>
                    <a:gd name="connsiteX11" fmla="*/ 108660 w 108660"/>
                    <a:gd name="connsiteY11" fmla="*/ 29963 h 115365"/>
                    <a:gd name="connsiteX12" fmla="*/ 90660 w 108660"/>
                    <a:gd name="connsiteY12" fmla="*/ 47963 h 115365"/>
                    <a:gd name="connsiteX13" fmla="*/ 72660 w 108660"/>
                    <a:gd name="connsiteY13" fmla="*/ 29963 h 115365"/>
                    <a:gd name="connsiteX14" fmla="*/ 90660 w 108660"/>
                    <a:gd name="connsiteY14" fmla="*/ 11963 h 115365"/>
                    <a:gd name="connsiteX15" fmla="*/ 12883 w 108660"/>
                    <a:gd name="connsiteY15" fmla="*/ 10583 h 115365"/>
                    <a:gd name="connsiteX16" fmla="*/ 28856 w 108660"/>
                    <a:gd name="connsiteY16" fmla="*/ 38492 h 115365"/>
                    <a:gd name="connsiteX17" fmla="*/ 29670 w 108660"/>
                    <a:gd name="connsiteY17" fmla="*/ 68633 h 115365"/>
                    <a:gd name="connsiteX18" fmla="*/ 54537 w 108660"/>
                    <a:gd name="connsiteY18" fmla="*/ 82872 h 115365"/>
                    <a:gd name="connsiteX19" fmla="*/ 70535 w 108660"/>
                    <a:gd name="connsiteY19" fmla="*/ 110710 h 115365"/>
                    <a:gd name="connsiteX20" fmla="*/ 56894 w 108660"/>
                    <a:gd name="connsiteY20" fmla="*/ 115365 h 115365"/>
                    <a:gd name="connsiteX21" fmla="*/ 45294 w 108660"/>
                    <a:gd name="connsiteY21" fmla="*/ 110850 h 115365"/>
                    <a:gd name="connsiteX22" fmla="*/ 20 w 108660"/>
                    <a:gd name="connsiteY22" fmla="*/ 26785 h 115365"/>
                    <a:gd name="connsiteX23" fmla="*/ 3356 w 108660"/>
                    <a:gd name="connsiteY23" fmla="*/ 17711 h 115365"/>
                    <a:gd name="connsiteX24" fmla="*/ 12883 w 108660"/>
                    <a:gd name="connsiteY24" fmla="*/ 10583 h 115365"/>
                    <a:gd name="connsiteX25" fmla="*/ 26146 w 108660"/>
                    <a:gd name="connsiteY25" fmla="*/ 27 h 115365"/>
                    <a:gd name="connsiteX26" fmla="*/ 29622 w 108660"/>
                    <a:gd name="connsiteY26" fmla="*/ 1755 h 115365"/>
                    <a:gd name="connsiteX27" fmla="*/ 44882 w 108660"/>
                    <a:gd name="connsiteY27" fmla="*/ 28160 h 115365"/>
                    <a:gd name="connsiteX28" fmla="*/ 43605 w 108660"/>
                    <a:gd name="connsiteY28" fmla="*/ 32967 h 115365"/>
                    <a:gd name="connsiteX29" fmla="*/ 35542 w 108660"/>
                    <a:gd name="connsiteY29" fmla="*/ 37649 h 115365"/>
                    <a:gd name="connsiteX30" fmla="*/ 30747 w 108660"/>
                    <a:gd name="connsiteY30" fmla="*/ 36368 h 115365"/>
                    <a:gd name="connsiteX31" fmla="*/ 15486 w 108660"/>
                    <a:gd name="connsiteY31" fmla="*/ 9963 h 115365"/>
                    <a:gd name="connsiteX32" fmla="*/ 16764 w 108660"/>
                    <a:gd name="connsiteY32" fmla="*/ 5156 h 115365"/>
                    <a:gd name="connsiteX33" fmla="*/ 24826 w 108660"/>
                    <a:gd name="connsiteY33" fmla="*/ 474 h 115365"/>
                    <a:gd name="connsiteX34" fmla="*/ 26146 w 108660"/>
                    <a:gd name="connsiteY34" fmla="*/ 27 h 11536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</a:cxnLst>
                  <a:rect l="l" t="t" r="r" b="b"/>
                  <a:pathLst>
                    <a:path w="108660" h="115365">
                      <a:moveTo>
                        <a:pt x="67377" y="71902"/>
                      </a:moveTo>
                      <a:cubicBezTo>
                        <a:pt x="68734" y="71731"/>
                        <a:pt x="70124" y="72369"/>
                        <a:pt x="70853" y="73629"/>
                      </a:cubicBezTo>
                      <a:lnTo>
                        <a:pt x="86114" y="100034"/>
                      </a:lnTo>
                      <a:cubicBezTo>
                        <a:pt x="87085" y="101715"/>
                        <a:pt x="86513" y="103867"/>
                        <a:pt x="84836" y="104841"/>
                      </a:cubicBezTo>
                      <a:lnTo>
                        <a:pt x="76774" y="109523"/>
                      </a:lnTo>
                      <a:cubicBezTo>
                        <a:pt x="75097" y="110497"/>
                        <a:pt x="72950" y="109924"/>
                        <a:pt x="71978" y="108243"/>
                      </a:cubicBezTo>
                      <a:lnTo>
                        <a:pt x="56717" y="81838"/>
                      </a:lnTo>
                      <a:cubicBezTo>
                        <a:pt x="55746" y="80157"/>
                        <a:pt x="56318" y="78005"/>
                        <a:pt x="57995" y="77031"/>
                      </a:cubicBezTo>
                      <a:lnTo>
                        <a:pt x="66057" y="72349"/>
                      </a:lnTo>
                      <a:cubicBezTo>
                        <a:pt x="66477" y="72106"/>
                        <a:pt x="66925" y="71959"/>
                        <a:pt x="67377" y="71902"/>
                      </a:cubicBezTo>
                      <a:close/>
                      <a:moveTo>
                        <a:pt x="90660" y="11963"/>
                      </a:moveTo>
                      <a:cubicBezTo>
                        <a:pt x="100601" y="11963"/>
                        <a:pt x="108660" y="20022"/>
                        <a:pt x="108660" y="29963"/>
                      </a:cubicBezTo>
                      <a:cubicBezTo>
                        <a:pt x="108660" y="39904"/>
                        <a:pt x="100601" y="47963"/>
                        <a:pt x="90660" y="47963"/>
                      </a:cubicBezTo>
                      <a:cubicBezTo>
                        <a:pt x="80719" y="47963"/>
                        <a:pt x="72660" y="39904"/>
                        <a:pt x="72660" y="29963"/>
                      </a:cubicBezTo>
                      <a:cubicBezTo>
                        <a:pt x="72660" y="20022"/>
                        <a:pt x="80719" y="11963"/>
                        <a:pt x="90660" y="11963"/>
                      </a:cubicBezTo>
                      <a:close/>
                      <a:moveTo>
                        <a:pt x="12883" y="10583"/>
                      </a:moveTo>
                      <a:lnTo>
                        <a:pt x="28856" y="38492"/>
                      </a:lnTo>
                      <a:cubicBezTo>
                        <a:pt x="19525" y="44628"/>
                        <a:pt x="25413" y="61107"/>
                        <a:pt x="29670" y="68633"/>
                      </a:cubicBezTo>
                      <a:cubicBezTo>
                        <a:pt x="34137" y="76158"/>
                        <a:pt x="44638" y="88577"/>
                        <a:pt x="54537" y="82872"/>
                      </a:cubicBezTo>
                      <a:lnTo>
                        <a:pt x="70535" y="110710"/>
                      </a:lnTo>
                      <a:cubicBezTo>
                        <a:pt x="62330" y="115705"/>
                        <a:pt x="59819" y="115213"/>
                        <a:pt x="56894" y="115365"/>
                      </a:cubicBezTo>
                      <a:cubicBezTo>
                        <a:pt x="52780" y="115307"/>
                        <a:pt x="47969" y="112616"/>
                        <a:pt x="45294" y="110850"/>
                      </a:cubicBezTo>
                      <a:cubicBezTo>
                        <a:pt x="32483" y="102989"/>
                        <a:pt x="-936" y="61099"/>
                        <a:pt x="20" y="26785"/>
                      </a:cubicBezTo>
                      <a:cubicBezTo>
                        <a:pt x="137" y="22672"/>
                        <a:pt x="1794" y="19675"/>
                        <a:pt x="3356" y="17711"/>
                      </a:cubicBezTo>
                      <a:cubicBezTo>
                        <a:pt x="5476" y="15116"/>
                        <a:pt x="9518" y="12492"/>
                        <a:pt x="12883" y="10583"/>
                      </a:cubicBezTo>
                      <a:close/>
                      <a:moveTo>
                        <a:pt x="26146" y="27"/>
                      </a:moveTo>
                      <a:cubicBezTo>
                        <a:pt x="27503" y="-144"/>
                        <a:pt x="28893" y="494"/>
                        <a:pt x="29622" y="1755"/>
                      </a:cubicBezTo>
                      <a:lnTo>
                        <a:pt x="44882" y="28160"/>
                      </a:lnTo>
                      <a:cubicBezTo>
                        <a:pt x="45854" y="29841"/>
                        <a:pt x="45282" y="31993"/>
                        <a:pt x="43605" y="32967"/>
                      </a:cubicBezTo>
                      <a:lnTo>
                        <a:pt x="35542" y="37649"/>
                      </a:lnTo>
                      <a:cubicBezTo>
                        <a:pt x="33866" y="38622"/>
                        <a:pt x="31719" y="38049"/>
                        <a:pt x="30747" y="36368"/>
                      </a:cubicBezTo>
                      <a:lnTo>
                        <a:pt x="15486" y="9963"/>
                      </a:lnTo>
                      <a:cubicBezTo>
                        <a:pt x="14515" y="8282"/>
                        <a:pt x="15087" y="6130"/>
                        <a:pt x="16764" y="5156"/>
                      </a:cubicBezTo>
                      <a:lnTo>
                        <a:pt x="24826" y="474"/>
                      </a:lnTo>
                      <a:cubicBezTo>
                        <a:pt x="25245" y="231"/>
                        <a:pt x="25694" y="84"/>
                        <a:pt x="26146" y="27"/>
                      </a:cubicBezTo>
                      <a:close/>
                    </a:path>
                  </a:pathLst>
                </a:custGeom>
                <a:solidFill>
                  <a:srgbClr val="E9CBC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fr-MA" sz="280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90" name="شكل حر 62">
                <a:extLst>
                  <a:ext uri="{FF2B5EF4-FFF2-40B4-BE49-F238E27FC236}">
                    <a16:creationId xmlns:a16="http://schemas.microsoft.com/office/drawing/2014/main" id="{E10591AC-12C1-4EDA-B5E2-67E59E82B13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flipH="1">
                <a:off x="1336594" y="1531940"/>
                <a:ext cx="201530" cy="198858"/>
              </a:xfrm>
              <a:custGeom>
                <a:avLst/>
                <a:gdLst>
                  <a:gd name="connsiteX0" fmla="*/ 359188 w 1477433"/>
                  <a:gd name="connsiteY0" fmla="*/ 970868 h 1452491"/>
                  <a:gd name="connsiteX1" fmla="*/ 360492 w 1477433"/>
                  <a:gd name="connsiteY1" fmla="*/ 978484 h 1452491"/>
                  <a:gd name="connsiteX2" fmla="*/ 490553 w 1477433"/>
                  <a:gd name="connsiteY2" fmla="*/ 1259435 h 1452491"/>
                  <a:gd name="connsiteX3" fmla="*/ 520735 w 1477433"/>
                  <a:gd name="connsiteY3" fmla="*/ 1294041 h 1452491"/>
                  <a:gd name="connsiteX4" fmla="*/ 448424 w 1477433"/>
                  <a:gd name="connsiteY4" fmla="*/ 1262166 h 1452491"/>
                  <a:gd name="connsiteX5" fmla="*/ 185253 w 1477433"/>
                  <a:gd name="connsiteY5" fmla="*/ 981504 h 1452491"/>
                  <a:gd name="connsiteX6" fmla="*/ 181110 w 1477433"/>
                  <a:gd name="connsiteY6" fmla="*/ 970868 h 1452491"/>
                  <a:gd name="connsiteX7" fmla="*/ 685878 w 1477433"/>
                  <a:gd name="connsiteY7" fmla="*/ 970868 h 1452491"/>
                  <a:gd name="connsiteX8" fmla="*/ 685878 w 1477433"/>
                  <a:gd name="connsiteY8" fmla="*/ 1328926 h 1452491"/>
                  <a:gd name="connsiteX9" fmla="*/ 638058 w 1477433"/>
                  <a:gd name="connsiteY9" fmla="*/ 1285671 h 1452491"/>
                  <a:gd name="connsiteX10" fmla="*/ 467183 w 1477433"/>
                  <a:gd name="connsiteY10" fmla="*/ 973985 h 1452491"/>
                  <a:gd name="connsiteX11" fmla="*/ 466594 w 1477433"/>
                  <a:gd name="connsiteY11" fmla="*/ 970868 h 1452491"/>
                  <a:gd name="connsiteX12" fmla="*/ 1002381 w 1477433"/>
                  <a:gd name="connsiteY12" fmla="*/ 970868 h 1452491"/>
                  <a:gd name="connsiteX13" fmla="*/ 984353 w 1477433"/>
                  <a:gd name="connsiteY13" fmla="*/ 1048524 h 1452491"/>
                  <a:gd name="connsiteX14" fmla="*/ 858010 w 1477433"/>
                  <a:gd name="connsiteY14" fmla="*/ 1285671 h 1452491"/>
                  <a:gd name="connsiteX15" fmla="*/ 809510 w 1477433"/>
                  <a:gd name="connsiteY15" fmla="*/ 1337430 h 1452491"/>
                  <a:gd name="connsiteX16" fmla="*/ 803387 w 1477433"/>
                  <a:gd name="connsiteY16" fmla="*/ 1338858 h 1452491"/>
                  <a:gd name="connsiteX17" fmla="*/ 790534 w 1477433"/>
                  <a:gd name="connsiteY17" fmla="*/ 1341003 h 1452491"/>
                  <a:gd name="connsiteX18" fmla="*/ 790534 w 1477433"/>
                  <a:gd name="connsiteY18" fmla="*/ 970868 h 1452491"/>
                  <a:gd name="connsiteX19" fmla="*/ 1298864 w 1477433"/>
                  <a:gd name="connsiteY19" fmla="*/ 970868 h 1452491"/>
                  <a:gd name="connsiteX20" fmla="*/ 1289246 w 1477433"/>
                  <a:gd name="connsiteY20" fmla="*/ 993620 h 1452491"/>
                  <a:gd name="connsiteX21" fmla="*/ 975561 w 1477433"/>
                  <a:gd name="connsiteY21" fmla="*/ 1284032 h 1452491"/>
                  <a:gd name="connsiteX22" fmla="*/ 960431 w 1477433"/>
                  <a:gd name="connsiteY22" fmla="*/ 1290007 h 1452491"/>
                  <a:gd name="connsiteX23" fmla="*/ 983030 w 1477433"/>
                  <a:gd name="connsiteY23" fmla="*/ 1259435 h 1452491"/>
                  <a:gd name="connsiteX24" fmla="*/ 1093266 w 1477433"/>
                  <a:gd name="connsiteY24" fmla="*/ 978484 h 1452491"/>
                  <a:gd name="connsiteX25" fmla="*/ 1094516 w 1477433"/>
                  <a:gd name="connsiteY25" fmla="*/ 970868 h 1452491"/>
                  <a:gd name="connsiteX26" fmla="*/ 335094 w 1477433"/>
                  <a:gd name="connsiteY26" fmla="*/ 594409 h 1452491"/>
                  <a:gd name="connsiteX27" fmla="*/ 333931 w 1477433"/>
                  <a:gd name="connsiteY27" fmla="*/ 602627 h 1452491"/>
                  <a:gd name="connsiteX28" fmla="*/ 328262 w 1477433"/>
                  <a:gd name="connsiteY28" fmla="*/ 701606 h 1452491"/>
                  <a:gd name="connsiteX29" fmla="*/ 336293 w 1477433"/>
                  <a:gd name="connsiteY29" fmla="*/ 837085 h 1452491"/>
                  <a:gd name="connsiteX30" fmla="*/ 341365 w 1477433"/>
                  <a:gd name="connsiteY30" fmla="*/ 866719 h 1452491"/>
                  <a:gd name="connsiteX31" fmla="*/ 145665 w 1477433"/>
                  <a:gd name="connsiteY31" fmla="*/ 866719 h 1452491"/>
                  <a:gd name="connsiteX32" fmla="*/ 134094 w 1477433"/>
                  <a:gd name="connsiteY32" fmla="*/ 822480 h 1452491"/>
                  <a:gd name="connsiteX33" fmla="*/ 119096 w 1477433"/>
                  <a:gd name="connsiteY33" fmla="*/ 714849 h 1452491"/>
                  <a:gd name="connsiteX34" fmla="*/ 133122 w 1477433"/>
                  <a:gd name="connsiteY34" fmla="*/ 617955 h 1452491"/>
                  <a:gd name="connsiteX35" fmla="*/ 139572 w 1477433"/>
                  <a:gd name="connsiteY35" fmla="*/ 594409 h 1452491"/>
                  <a:gd name="connsiteX36" fmla="*/ 685878 w 1477433"/>
                  <a:gd name="connsiteY36" fmla="*/ 594409 h 1452491"/>
                  <a:gd name="connsiteX37" fmla="*/ 685878 w 1477433"/>
                  <a:gd name="connsiteY37" fmla="*/ 866719 h 1452491"/>
                  <a:gd name="connsiteX38" fmla="*/ 449065 w 1477433"/>
                  <a:gd name="connsiteY38" fmla="*/ 866719 h 1452491"/>
                  <a:gd name="connsiteX39" fmla="*/ 442217 w 1477433"/>
                  <a:gd name="connsiteY39" fmla="*/ 799730 h 1452491"/>
                  <a:gd name="connsiteX40" fmla="*/ 439091 w 1477433"/>
                  <a:gd name="connsiteY40" fmla="*/ 698049 h 1452491"/>
                  <a:gd name="connsiteX41" fmla="*/ 446806 w 1477433"/>
                  <a:gd name="connsiteY41" fmla="*/ 594651 h 1452491"/>
                  <a:gd name="connsiteX42" fmla="*/ 446848 w 1477433"/>
                  <a:gd name="connsiteY42" fmla="*/ 594409 h 1452491"/>
                  <a:gd name="connsiteX43" fmla="*/ 1019572 w 1477433"/>
                  <a:gd name="connsiteY43" fmla="*/ 594409 h 1452491"/>
                  <a:gd name="connsiteX44" fmla="*/ 1022035 w 1477433"/>
                  <a:gd name="connsiteY44" fmla="*/ 614418 h 1452491"/>
                  <a:gd name="connsiteX45" fmla="*/ 1026647 w 1477433"/>
                  <a:gd name="connsiteY45" fmla="*/ 698049 h 1452491"/>
                  <a:gd name="connsiteX46" fmla="*/ 1021938 w 1477433"/>
                  <a:gd name="connsiteY46" fmla="*/ 831346 h 1452491"/>
                  <a:gd name="connsiteX47" fmla="*/ 1017638 w 1477433"/>
                  <a:gd name="connsiteY47" fmla="*/ 866719 h 1452491"/>
                  <a:gd name="connsiteX48" fmla="*/ 790534 w 1477433"/>
                  <a:gd name="connsiteY48" fmla="*/ 866719 h 1452491"/>
                  <a:gd name="connsiteX49" fmla="*/ 790534 w 1477433"/>
                  <a:gd name="connsiteY49" fmla="*/ 594409 h 1452491"/>
                  <a:gd name="connsiteX50" fmla="*/ 1333877 w 1477433"/>
                  <a:gd name="connsiteY50" fmla="*/ 594409 h 1452491"/>
                  <a:gd name="connsiteX51" fmla="*/ 1343339 w 1477433"/>
                  <a:gd name="connsiteY51" fmla="*/ 630011 h 1452491"/>
                  <a:gd name="connsiteX52" fmla="*/ 1358337 w 1477433"/>
                  <a:gd name="connsiteY52" fmla="*/ 737642 h 1452491"/>
                  <a:gd name="connsiteX53" fmla="*/ 1344311 w 1477433"/>
                  <a:gd name="connsiteY53" fmla="*/ 834536 h 1452491"/>
                  <a:gd name="connsiteX54" fmla="*/ 1335351 w 1477433"/>
                  <a:gd name="connsiteY54" fmla="*/ 866719 h 1452491"/>
                  <a:gd name="connsiteX55" fmla="*/ 1109912 w 1477433"/>
                  <a:gd name="connsiteY55" fmla="*/ 866719 h 1452491"/>
                  <a:gd name="connsiteX56" fmla="*/ 1120582 w 1477433"/>
                  <a:gd name="connsiteY56" fmla="*/ 701606 h 1452491"/>
                  <a:gd name="connsiteX57" fmla="*/ 1117221 w 1477433"/>
                  <a:gd name="connsiteY57" fmla="*/ 621477 h 1452491"/>
                  <a:gd name="connsiteX58" fmla="*/ 1114572 w 1477433"/>
                  <a:gd name="connsiteY58" fmla="*/ 594409 h 1452491"/>
                  <a:gd name="connsiteX59" fmla="*/ 515400 w 1477433"/>
                  <a:gd name="connsiteY59" fmla="*/ 164829 h 1452491"/>
                  <a:gd name="connsiteX60" fmla="*/ 505391 w 1477433"/>
                  <a:gd name="connsiteY60" fmla="*/ 175684 h 1452491"/>
                  <a:gd name="connsiteX61" fmla="*/ 364412 w 1477433"/>
                  <a:gd name="connsiteY61" fmla="*/ 438014 h 1452491"/>
                  <a:gd name="connsiteX62" fmla="*/ 352145 w 1477433"/>
                  <a:gd name="connsiteY62" fmla="*/ 490260 h 1452491"/>
                  <a:gd name="connsiteX63" fmla="*/ 174602 w 1477433"/>
                  <a:gd name="connsiteY63" fmla="*/ 490260 h 1452491"/>
                  <a:gd name="connsiteX64" fmla="*/ 183559 w 1477433"/>
                  <a:gd name="connsiteY64" fmla="*/ 468287 h 1452491"/>
                  <a:gd name="connsiteX65" fmla="*/ 445170 w 1477433"/>
                  <a:gd name="connsiteY65" fmla="*/ 196676 h 1452491"/>
                  <a:gd name="connsiteX66" fmla="*/ 955189 w 1477433"/>
                  <a:gd name="connsiteY66" fmla="*/ 156152 h 1452491"/>
                  <a:gd name="connsiteX67" fmla="*/ 972101 w 1477433"/>
                  <a:gd name="connsiteY67" fmla="*/ 162544 h 1452491"/>
                  <a:gd name="connsiteX68" fmla="*/ 1287505 w 1477433"/>
                  <a:gd name="connsiteY68" fmla="*/ 461051 h 1452491"/>
                  <a:gd name="connsiteX69" fmla="*/ 1299306 w 1477433"/>
                  <a:gd name="connsiteY69" fmla="*/ 490260 h 1452491"/>
                  <a:gd name="connsiteX70" fmla="*/ 1098994 w 1477433"/>
                  <a:gd name="connsiteY70" fmla="*/ 490260 h 1452491"/>
                  <a:gd name="connsiteX71" fmla="*/ 1086370 w 1477433"/>
                  <a:gd name="connsiteY71" fmla="*/ 423770 h 1452491"/>
                  <a:gd name="connsiteX72" fmla="*/ 970454 w 1477433"/>
                  <a:gd name="connsiteY72" fmla="*/ 175684 h 1452491"/>
                  <a:gd name="connsiteX73" fmla="*/ 685878 w 1477433"/>
                  <a:gd name="connsiteY73" fmla="*/ 126507 h 1452491"/>
                  <a:gd name="connsiteX74" fmla="*/ 685878 w 1477433"/>
                  <a:gd name="connsiteY74" fmla="*/ 490260 h 1452491"/>
                  <a:gd name="connsiteX75" fmla="*/ 466559 w 1477433"/>
                  <a:gd name="connsiteY75" fmla="*/ 490260 h 1452491"/>
                  <a:gd name="connsiteX76" fmla="*/ 486500 w 1477433"/>
                  <a:gd name="connsiteY76" fmla="*/ 420671 h 1452491"/>
                  <a:gd name="connsiteX77" fmla="*/ 661418 w 1477433"/>
                  <a:gd name="connsiteY77" fmla="*/ 147172 h 1452491"/>
                  <a:gd name="connsiteX78" fmla="*/ 790534 w 1477433"/>
                  <a:gd name="connsiteY78" fmla="*/ 110272 h 1452491"/>
                  <a:gd name="connsiteX79" fmla="*/ 799436 w 1477433"/>
                  <a:gd name="connsiteY79" fmla="*/ 111456 h 1452491"/>
                  <a:gd name="connsiteX80" fmla="*/ 803137 w 1477433"/>
                  <a:gd name="connsiteY80" fmla="*/ 112212 h 1452491"/>
                  <a:gd name="connsiteX81" fmla="*/ 838210 w 1477433"/>
                  <a:gd name="connsiteY81" fmla="*/ 147172 h 1452491"/>
                  <a:gd name="connsiteX82" fmla="*/ 981874 w 1477433"/>
                  <a:gd name="connsiteY82" fmla="*/ 405529 h 1452491"/>
                  <a:gd name="connsiteX83" fmla="*/ 1001543 w 1477433"/>
                  <a:gd name="connsiteY83" fmla="*/ 490260 h 1452491"/>
                  <a:gd name="connsiteX84" fmla="*/ 790534 w 1477433"/>
                  <a:gd name="connsiteY84" fmla="*/ 490260 h 1452491"/>
                  <a:gd name="connsiteX85" fmla="*/ 736675 w 1477433"/>
                  <a:gd name="connsiteY85" fmla="*/ 0 h 1452491"/>
                  <a:gd name="connsiteX86" fmla="*/ 6248 w 1477433"/>
                  <a:gd name="connsiteY86" fmla="*/ 635366 h 1452491"/>
                  <a:gd name="connsiteX87" fmla="*/ 415 w 1477433"/>
                  <a:gd name="connsiteY87" fmla="*/ 713798 h 1452491"/>
                  <a:gd name="connsiteX88" fmla="*/ 0 w 1477433"/>
                  <a:gd name="connsiteY88" fmla="*/ 713798 h 1452491"/>
                  <a:gd name="connsiteX89" fmla="*/ 242 w 1477433"/>
                  <a:gd name="connsiteY89" fmla="*/ 716133 h 1452491"/>
                  <a:gd name="connsiteX90" fmla="*/ 0 w 1477433"/>
                  <a:gd name="connsiteY90" fmla="*/ 719388 h 1452491"/>
                  <a:gd name="connsiteX91" fmla="*/ 579 w 1477433"/>
                  <a:gd name="connsiteY91" fmla="*/ 719388 h 1452491"/>
                  <a:gd name="connsiteX92" fmla="*/ 9659 w 1477433"/>
                  <a:gd name="connsiteY92" fmla="*/ 806983 h 1452491"/>
                  <a:gd name="connsiteX93" fmla="*/ 740759 w 1477433"/>
                  <a:gd name="connsiteY93" fmla="*/ 1452491 h 1452491"/>
                  <a:gd name="connsiteX94" fmla="*/ 1471185 w 1477433"/>
                  <a:gd name="connsiteY94" fmla="*/ 817125 h 1452491"/>
                  <a:gd name="connsiteX95" fmla="*/ 1477018 w 1477433"/>
                  <a:gd name="connsiteY95" fmla="*/ 738693 h 1452491"/>
                  <a:gd name="connsiteX96" fmla="*/ 1477433 w 1477433"/>
                  <a:gd name="connsiteY96" fmla="*/ 738693 h 1452491"/>
                  <a:gd name="connsiteX97" fmla="*/ 1477191 w 1477433"/>
                  <a:gd name="connsiteY97" fmla="*/ 736358 h 1452491"/>
                  <a:gd name="connsiteX98" fmla="*/ 1477433 w 1477433"/>
                  <a:gd name="connsiteY98" fmla="*/ 733104 h 1452491"/>
                  <a:gd name="connsiteX99" fmla="*/ 1476854 w 1477433"/>
                  <a:gd name="connsiteY99" fmla="*/ 733104 h 1452491"/>
                  <a:gd name="connsiteX100" fmla="*/ 1467774 w 1477433"/>
                  <a:gd name="connsiteY100" fmla="*/ 645508 h 1452491"/>
                  <a:gd name="connsiteX101" fmla="*/ 736675 w 1477433"/>
                  <a:gd name="connsiteY101" fmla="*/ 0 h 14524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</a:cxnLst>
                <a:rect l="l" t="t" r="r" b="b"/>
                <a:pathLst>
                  <a:path w="1477433" h="1452491">
                    <a:moveTo>
                      <a:pt x="359188" y="970868"/>
                    </a:moveTo>
                    <a:lnTo>
                      <a:pt x="360492" y="978484"/>
                    </a:lnTo>
                    <a:cubicBezTo>
                      <a:pt x="383856" y="1073635"/>
                      <a:pt x="423525" y="1169464"/>
                      <a:pt x="490553" y="1259435"/>
                    </a:cubicBezTo>
                    <a:lnTo>
                      <a:pt x="520735" y="1294041"/>
                    </a:lnTo>
                    <a:lnTo>
                      <a:pt x="448424" y="1262166"/>
                    </a:lnTo>
                    <a:cubicBezTo>
                      <a:pt x="350471" y="1208613"/>
                      <a:pt x="249852" y="1121886"/>
                      <a:pt x="185253" y="981504"/>
                    </a:cubicBezTo>
                    <a:lnTo>
                      <a:pt x="181110" y="970868"/>
                    </a:lnTo>
                    <a:close/>
                    <a:moveTo>
                      <a:pt x="685878" y="970868"/>
                    </a:moveTo>
                    <a:lnTo>
                      <a:pt x="685878" y="1328926"/>
                    </a:lnTo>
                    <a:lnTo>
                      <a:pt x="638058" y="1285671"/>
                    </a:lnTo>
                    <a:cubicBezTo>
                      <a:pt x="555420" y="1201740"/>
                      <a:pt x="498358" y="1104664"/>
                      <a:pt x="467183" y="973985"/>
                    </a:cubicBezTo>
                    <a:lnTo>
                      <a:pt x="466594" y="970868"/>
                    </a:lnTo>
                    <a:close/>
                    <a:moveTo>
                      <a:pt x="1002381" y="970868"/>
                    </a:moveTo>
                    <a:lnTo>
                      <a:pt x="984353" y="1048524"/>
                    </a:lnTo>
                    <a:cubicBezTo>
                      <a:pt x="956202" y="1142969"/>
                      <a:pt x="914043" y="1218526"/>
                      <a:pt x="858010" y="1285671"/>
                    </a:cubicBezTo>
                    <a:lnTo>
                      <a:pt x="809510" y="1337430"/>
                    </a:lnTo>
                    <a:lnTo>
                      <a:pt x="803387" y="1338858"/>
                    </a:lnTo>
                    <a:lnTo>
                      <a:pt x="790534" y="1341003"/>
                    </a:lnTo>
                    <a:lnTo>
                      <a:pt x="790534" y="970868"/>
                    </a:lnTo>
                    <a:close/>
                    <a:moveTo>
                      <a:pt x="1298864" y="970868"/>
                    </a:moveTo>
                    <a:lnTo>
                      <a:pt x="1289246" y="993620"/>
                    </a:lnTo>
                    <a:cubicBezTo>
                      <a:pt x="1212336" y="1146756"/>
                      <a:pt x="1087012" y="1234269"/>
                      <a:pt x="975561" y="1284032"/>
                    </a:cubicBezTo>
                    <a:lnTo>
                      <a:pt x="960431" y="1290007"/>
                    </a:lnTo>
                    <a:lnTo>
                      <a:pt x="983030" y="1259435"/>
                    </a:lnTo>
                    <a:cubicBezTo>
                      <a:pt x="1039841" y="1169464"/>
                      <a:pt x="1073463" y="1073635"/>
                      <a:pt x="1093266" y="978484"/>
                    </a:cubicBezTo>
                    <a:lnTo>
                      <a:pt x="1094516" y="970868"/>
                    </a:lnTo>
                    <a:close/>
                    <a:moveTo>
                      <a:pt x="335094" y="594409"/>
                    </a:moveTo>
                    <a:lnTo>
                      <a:pt x="333931" y="602627"/>
                    </a:lnTo>
                    <a:cubicBezTo>
                      <a:pt x="330867" y="633659"/>
                      <a:pt x="328921" y="666598"/>
                      <a:pt x="328262" y="701606"/>
                    </a:cubicBezTo>
                    <a:cubicBezTo>
                      <a:pt x="329166" y="745234"/>
                      <a:pt x="331382" y="790666"/>
                      <a:pt x="336293" y="837085"/>
                    </a:cubicBezTo>
                    <a:lnTo>
                      <a:pt x="341365" y="866719"/>
                    </a:lnTo>
                    <a:lnTo>
                      <a:pt x="145665" y="866719"/>
                    </a:lnTo>
                    <a:lnTo>
                      <a:pt x="134094" y="822480"/>
                    </a:lnTo>
                    <a:lnTo>
                      <a:pt x="119096" y="714849"/>
                    </a:lnTo>
                    <a:lnTo>
                      <a:pt x="133122" y="617955"/>
                    </a:lnTo>
                    <a:lnTo>
                      <a:pt x="139572" y="594409"/>
                    </a:lnTo>
                    <a:close/>
                    <a:moveTo>
                      <a:pt x="685878" y="594409"/>
                    </a:moveTo>
                    <a:lnTo>
                      <a:pt x="685878" y="866719"/>
                    </a:lnTo>
                    <a:lnTo>
                      <a:pt x="449065" y="866719"/>
                    </a:lnTo>
                    <a:lnTo>
                      <a:pt x="442217" y="799730"/>
                    </a:lnTo>
                    <a:cubicBezTo>
                      <a:pt x="440134" y="767562"/>
                      <a:pt x="439091" y="733723"/>
                      <a:pt x="439091" y="698049"/>
                    </a:cubicBezTo>
                    <a:cubicBezTo>
                      <a:pt x="440079" y="661653"/>
                      <a:pt x="442729" y="627223"/>
                      <a:pt x="446806" y="594651"/>
                    </a:cubicBezTo>
                    <a:lnTo>
                      <a:pt x="446848" y="594409"/>
                    </a:lnTo>
                    <a:close/>
                    <a:moveTo>
                      <a:pt x="1019572" y="594409"/>
                    </a:moveTo>
                    <a:lnTo>
                      <a:pt x="1022035" y="614418"/>
                    </a:lnTo>
                    <a:cubicBezTo>
                      <a:pt x="1024406" y="641073"/>
                      <a:pt x="1025977" y="668932"/>
                      <a:pt x="1026647" y="698049"/>
                    </a:cubicBezTo>
                    <a:cubicBezTo>
                      <a:pt x="1026647" y="745615"/>
                      <a:pt x="1025076" y="789918"/>
                      <a:pt x="1021938" y="831346"/>
                    </a:cubicBezTo>
                    <a:lnTo>
                      <a:pt x="1017638" y="866719"/>
                    </a:lnTo>
                    <a:lnTo>
                      <a:pt x="790534" y="866719"/>
                    </a:lnTo>
                    <a:lnTo>
                      <a:pt x="790534" y="594409"/>
                    </a:lnTo>
                    <a:close/>
                    <a:moveTo>
                      <a:pt x="1333877" y="594409"/>
                    </a:moveTo>
                    <a:lnTo>
                      <a:pt x="1343339" y="630011"/>
                    </a:lnTo>
                    <a:lnTo>
                      <a:pt x="1358337" y="737642"/>
                    </a:lnTo>
                    <a:lnTo>
                      <a:pt x="1344311" y="834536"/>
                    </a:lnTo>
                    <a:lnTo>
                      <a:pt x="1335351" y="866719"/>
                    </a:lnTo>
                    <a:lnTo>
                      <a:pt x="1109912" y="866719"/>
                    </a:lnTo>
                    <a:lnTo>
                      <a:pt x="1120582" y="701606"/>
                    </a:lnTo>
                    <a:cubicBezTo>
                      <a:pt x="1120136" y="673600"/>
                      <a:pt x="1118991" y="646918"/>
                      <a:pt x="1117221" y="621477"/>
                    </a:cubicBezTo>
                    <a:lnTo>
                      <a:pt x="1114572" y="594409"/>
                    </a:lnTo>
                    <a:close/>
                    <a:moveTo>
                      <a:pt x="515400" y="164829"/>
                    </a:moveTo>
                    <a:lnTo>
                      <a:pt x="505391" y="175684"/>
                    </a:lnTo>
                    <a:cubicBezTo>
                      <a:pt x="452742" y="237043"/>
                      <a:pt x="398772" y="317744"/>
                      <a:pt x="364412" y="438014"/>
                    </a:cubicBezTo>
                    <a:lnTo>
                      <a:pt x="352145" y="490260"/>
                    </a:lnTo>
                    <a:lnTo>
                      <a:pt x="174602" y="490260"/>
                    </a:lnTo>
                    <a:lnTo>
                      <a:pt x="183559" y="468287"/>
                    </a:lnTo>
                    <a:cubicBezTo>
                      <a:pt x="247488" y="335326"/>
                      <a:pt x="347594" y="250562"/>
                      <a:pt x="445170" y="196676"/>
                    </a:cubicBezTo>
                    <a:close/>
                    <a:moveTo>
                      <a:pt x="955189" y="156152"/>
                    </a:moveTo>
                    <a:lnTo>
                      <a:pt x="972101" y="162544"/>
                    </a:lnTo>
                    <a:cubicBezTo>
                      <a:pt x="1083932" y="211005"/>
                      <a:pt x="1209819" y="299522"/>
                      <a:pt x="1287505" y="461051"/>
                    </a:cubicBezTo>
                    <a:lnTo>
                      <a:pt x="1299306" y="490260"/>
                    </a:lnTo>
                    <a:lnTo>
                      <a:pt x="1098994" y="490260"/>
                    </a:lnTo>
                    <a:lnTo>
                      <a:pt x="1086370" y="423770"/>
                    </a:lnTo>
                    <a:cubicBezTo>
                      <a:pt x="1057163" y="311319"/>
                      <a:pt x="1013292" y="234589"/>
                      <a:pt x="970454" y="175684"/>
                    </a:cubicBezTo>
                    <a:close/>
                    <a:moveTo>
                      <a:pt x="685878" y="126507"/>
                    </a:moveTo>
                    <a:lnTo>
                      <a:pt x="685878" y="490260"/>
                    </a:lnTo>
                    <a:lnTo>
                      <a:pt x="466559" y="490260"/>
                    </a:lnTo>
                    <a:lnTo>
                      <a:pt x="486500" y="420671"/>
                    </a:lnTo>
                    <a:cubicBezTo>
                      <a:pt x="530707" y="292848"/>
                      <a:pt x="598814" y="206144"/>
                      <a:pt x="661418" y="147172"/>
                    </a:cubicBezTo>
                    <a:close/>
                    <a:moveTo>
                      <a:pt x="790534" y="110272"/>
                    </a:moveTo>
                    <a:lnTo>
                      <a:pt x="799436" y="111456"/>
                    </a:lnTo>
                    <a:lnTo>
                      <a:pt x="803137" y="112212"/>
                    </a:lnTo>
                    <a:lnTo>
                      <a:pt x="838210" y="147172"/>
                    </a:lnTo>
                    <a:cubicBezTo>
                      <a:pt x="889149" y="203785"/>
                      <a:pt x="944387" y="285956"/>
                      <a:pt x="981874" y="405529"/>
                    </a:cubicBezTo>
                    <a:lnTo>
                      <a:pt x="1001543" y="490260"/>
                    </a:lnTo>
                    <a:lnTo>
                      <a:pt x="790534" y="490260"/>
                    </a:lnTo>
                    <a:close/>
                    <a:moveTo>
                      <a:pt x="736675" y="0"/>
                    </a:moveTo>
                    <a:cubicBezTo>
                      <a:pt x="413135" y="-476"/>
                      <a:pt x="58187" y="227220"/>
                      <a:pt x="6248" y="635366"/>
                    </a:cubicBezTo>
                    <a:lnTo>
                      <a:pt x="415" y="713798"/>
                    </a:lnTo>
                    <a:lnTo>
                      <a:pt x="0" y="713798"/>
                    </a:lnTo>
                    <a:lnTo>
                      <a:pt x="242" y="716133"/>
                    </a:lnTo>
                    <a:lnTo>
                      <a:pt x="0" y="719388"/>
                    </a:lnTo>
                    <a:lnTo>
                      <a:pt x="579" y="719388"/>
                    </a:lnTo>
                    <a:lnTo>
                      <a:pt x="9659" y="806983"/>
                    </a:lnTo>
                    <a:cubicBezTo>
                      <a:pt x="76629" y="1255962"/>
                      <a:pt x="417220" y="1452015"/>
                      <a:pt x="740759" y="1452491"/>
                    </a:cubicBezTo>
                    <a:cubicBezTo>
                      <a:pt x="1064298" y="1452967"/>
                      <a:pt x="1419246" y="1225271"/>
                      <a:pt x="1471185" y="817125"/>
                    </a:cubicBezTo>
                    <a:lnTo>
                      <a:pt x="1477018" y="738693"/>
                    </a:lnTo>
                    <a:lnTo>
                      <a:pt x="1477433" y="738693"/>
                    </a:lnTo>
                    <a:lnTo>
                      <a:pt x="1477191" y="736358"/>
                    </a:lnTo>
                    <a:lnTo>
                      <a:pt x="1477433" y="733104"/>
                    </a:lnTo>
                    <a:lnTo>
                      <a:pt x="1476854" y="733104"/>
                    </a:lnTo>
                    <a:lnTo>
                      <a:pt x="1467774" y="645508"/>
                    </a:lnTo>
                    <a:cubicBezTo>
                      <a:pt x="1400804" y="196529"/>
                      <a:pt x="1060214" y="476"/>
                      <a:pt x="736675" y="0"/>
                    </a:cubicBezTo>
                    <a:close/>
                  </a:path>
                </a:pathLst>
              </a:custGeom>
              <a:solidFill>
                <a:srgbClr val="E9CBC9"/>
              </a:solidFill>
              <a:ln w="9525">
                <a:noFill/>
                <a:round/>
                <a:headEnd/>
                <a:tailEnd/>
              </a:ln>
            </p:spPr>
            <p:txBody>
              <a:bodyPr rot="0" vert="horz" wrap="square" lIns="91440" tIns="45720" rIns="91440" bIns="45720" anchor="t" anchorCtr="0" upright="1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0BD8D0E-C7E9-43F9-BC81-7BF6C87019AD}"/>
                </a:ext>
              </a:extLst>
            </p:cNvPr>
            <p:cNvGrpSpPr/>
            <p:nvPr/>
          </p:nvGrpSpPr>
          <p:grpSpPr>
            <a:xfrm>
              <a:off x="4386069" y="3914550"/>
              <a:ext cx="1649729" cy="140279"/>
              <a:chOff x="4386069" y="3914550"/>
              <a:chExt cx="1649729" cy="140279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E7FE09E-2212-46BC-A6B4-C3921F76610B}"/>
                  </a:ext>
                </a:extLst>
              </p:cNvPr>
              <p:cNvSpPr/>
              <p:nvPr/>
            </p:nvSpPr>
            <p:spPr>
              <a:xfrm>
                <a:off x="4610925" y="3914550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1000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 </a:t>
                </a:r>
                <a:r>
                  <a:rPr lang="fr-MA" sz="1000" i="1" dirty="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1000" i="1" dirty="0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000" i="1" dirty="0" err="1">
                    <a:solidFill>
                      <a:schemeClr val="tx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old</a:t>
                </a:r>
                <a:endParaRPr lang="fr-FR" sz="1000" i="1" dirty="0">
                  <a:solidFill>
                    <a:schemeClr val="tx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Heart 87">
                <a:extLst>
                  <a:ext uri="{FF2B5EF4-FFF2-40B4-BE49-F238E27FC236}">
                    <a16:creationId xmlns:a16="http://schemas.microsoft.com/office/drawing/2014/main" id="{D0803422-899D-4195-ACD9-71B1372EB79F}"/>
                  </a:ext>
                </a:extLst>
              </p:cNvPr>
              <p:cNvSpPr/>
              <p:nvPr/>
            </p:nvSpPr>
            <p:spPr>
              <a:xfrm>
                <a:off x="4386069" y="3930053"/>
                <a:ext cx="124776" cy="124776"/>
              </a:xfrm>
              <a:prstGeom prst="heart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/>
              </a:p>
            </p:txBody>
          </p:sp>
        </p:grp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4138A6C5-D72E-4038-9081-7BE78E710D97}"/>
              </a:ext>
            </a:extLst>
          </p:cNvPr>
          <p:cNvGrpSpPr/>
          <p:nvPr/>
        </p:nvGrpSpPr>
        <p:grpSpPr>
          <a:xfrm>
            <a:off x="4383481" y="6970498"/>
            <a:ext cx="2043120" cy="1204071"/>
            <a:chOff x="11908" y="4098754"/>
            <a:chExt cx="2043120" cy="1204071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82838A2-C8F7-48EC-AAD9-0BDF35CF634C}"/>
                </a:ext>
              </a:extLst>
            </p:cNvPr>
            <p:cNvSpPr/>
            <p:nvPr/>
          </p:nvSpPr>
          <p:spPr>
            <a:xfrm>
              <a:off x="35398" y="4098754"/>
              <a:ext cx="1950398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MA" sz="1369" i="1" dirty="0">
                  <a:solidFill>
                    <a:srgbClr val="43464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APPLICATION SKILLS</a:t>
              </a:r>
              <a:endParaRPr lang="fr-FR" sz="1369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EFEA171-5AAE-4D8E-9435-696593C99714}"/>
                </a:ext>
              </a:extLst>
            </p:cNvPr>
            <p:cNvGrpSpPr/>
            <p:nvPr/>
          </p:nvGrpSpPr>
          <p:grpSpPr>
            <a:xfrm>
              <a:off x="11908" y="4432400"/>
              <a:ext cx="2043120" cy="870425"/>
              <a:chOff x="93201" y="4432400"/>
              <a:chExt cx="2043120" cy="870425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FD8CC80F-3128-42FB-A3C4-9E1A7A5294F1}"/>
                  </a:ext>
                </a:extLst>
              </p:cNvPr>
              <p:cNvSpPr/>
              <p:nvPr/>
            </p:nvSpPr>
            <p:spPr>
              <a:xfrm>
                <a:off x="93201" y="4432400"/>
                <a:ext cx="809938" cy="8704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PHOTOSHOP</a:t>
                </a:r>
                <a:endParaRPr lang="a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ILLUSTATOR</a:t>
                </a:r>
                <a:endPara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FR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FLASH</a:t>
                </a:r>
              </a:p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MS OFFICE</a:t>
                </a:r>
              </a:p>
            </p:txBody>
          </p:sp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4BB50911-AA43-41F3-8EF1-A97B167E8BDA}"/>
                  </a:ext>
                </a:extLst>
              </p:cNvPr>
              <p:cNvGrpSpPr/>
              <p:nvPr/>
            </p:nvGrpSpPr>
            <p:grpSpPr>
              <a:xfrm>
                <a:off x="951296" y="4496930"/>
                <a:ext cx="1185025" cy="762429"/>
                <a:chOff x="944356" y="7541611"/>
                <a:chExt cx="1185025" cy="762429"/>
              </a:xfrm>
            </p:grpSpPr>
            <p:sp>
              <p:nvSpPr>
                <p:cNvPr id="155" name="Hexagon 154">
                  <a:extLst>
                    <a:ext uri="{FF2B5EF4-FFF2-40B4-BE49-F238E27FC236}">
                      <a16:creationId xmlns:a16="http://schemas.microsoft.com/office/drawing/2014/main" id="{3FA5F77A-7364-41DB-89B7-960ECAB846BD}"/>
                    </a:ext>
                  </a:extLst>
                </p:cNvPr>
                <p:cNvSpPr/>
                <p:nvPr/>
              </p:nvSpPr>
              <p:spPr>
                <a:xfrm>
                  <a:off x="1932277" y="7546219"/>
                  <a:ext cx="190360" cy="153552"/>
                </a:xfrm>
                <a:prstGeom prst="hexagon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56" name="Hexagon 155">
                  <a:extLst>
                    <a:ext uri="{FF2B5EF4-FFF2-40B4-BE49-F238E27FC236}">
                      <a16:creationId xmlns:a16="http://schemas.microsoft.com/office/drawing/2014/main" id="{6A735498-8DD6-457D-9E3A-037A24D7CD05}"/>
                    </a:ext>
                  </a:extLst>
                </p:cNvPr>
                <p:cNvSpPr/>
                <p:nvPr/>
              </p:nvSpPr>
              <p:spPr>
                <a:xfrm>
                  <a:off x="1685738" y="7545067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57" name="Hexagon 156">
                  <a:extLst>
                    <a:ext uri="{FF2B5EF4-FFF2-40B4-BE49-F238E27FC236}">
                      <a16:creationId xmlns:a16="http://schemas.microsoft.com/office/drawing/2014/main" id="{38F82A9D-2B14-4B85-8B0C-E9107E814452}"/>
                    </a:ext>
                  </a:extLst>
                </p:cNvPr>
                <p:cNvSpPr/>
                <p:nvPr/>
              </p:nvSpPr>
              <p:spPr>
                <a:xfrm>
                  <a:off x="1439199" y="7543915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58" name="Hexagon 157">
                  <a:extLst>
                    <a:ext uri="{FF2B5EF4-FFF2-40B4-BE49-F238E27FC236}">
                      <a16:creationId xmlns:a16="http://schemas.microsoft.com/office/drawing/2014/main" id="{2115E8F9-8088-4644-A595-7086018DA32E}"/>
                    </a:ext>
                  </a:extLst>
                </p:cNvPr>
                <p:cNvSpPr/>
                <p:nvPr/>
              </p:nvSpPr>
              <p:spPr>
                <a:xfrm>
                  <a:off x="1192660" y="7542763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59" name="Hexagon 158">
                  <a:extLst>
                    <a:ext uri="{FF2B5EF4-FFF2-40B4-BE49-F238E27FC236}">
                      <a16:creationId xmlns:a16="http://schemas.microsoft.com/office/drawing/2014/main" id="{7CD3209B-3584-46D3-B521-34B5AA1FDCFB}"/>
                    </a:ext>
                  </a:extLst>
                </p:cNvPr>
                <p:cNvSpPr/>
                <p:nvPr/>
              </p:nvSpPr>
              <p:spPr>
                <a:xfrm>
                  <a:off x="946121" y="7541611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0" name="Hexagon 159">
                  <a:extLst>
                    <a:ext uri="{FF2B5EF4-FFF2-40B4-BE49-F238E27FC236}">
                      <a16:creationId xmlns:a16="http://schemas.microsoft.com/office/drawing/2014/main" id="{4545A9AF-8B58-4565-9ADE-79F72E39E3B5}"/>
                    </a:ext>
                  </a:extLst>
                </p:cNvPr>
                <p:cNvSpPr/>
                <p:nvPr/>
              </p:nvSpPr>
              <p:spPr>
                <a:xfrm>
                  <a:off x="1930512" y="7748026"/>
                  <a:ext cx="190360" cy="153552"/>
                </a:xfrm>
                <a:prstGeom prst="hexagon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1" name="Hexagon 160">
                  <a:extLst>
                    <a:ext uri="{FF2B5EF4-FFF2-40B4-BE49-F238E27FC236}">
                      <a16:creationId xmlns:a16="http://schemas.microsoft.com/office/drawing/2014/main" id="{F1361B04-612D-431E-A239-282B0C042A48}"/>
                    </a:ext>
                  </a:extLst>
                </p:cNvPr>
                <p:cNvSpPr/>
                <p:nvPr/>
              </p:nvSpPr>
              <p:spPr>
                <a:xfrm>
                  <a:off x="1683973" y="7746874"/>
                  <a:ext cx="190360" cy="153552"/>
                </a:xfrm>
                <a:prstGeom prst="hexagon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2" name="Hexagon 161">
                  <a:extLst>
                    <a:ext uri="{FF2B5EF4-FFF2-40B4-BE49-F238E27FC236}">
                      <a16:creationId xmlns:a16="http://schemas.microsoft.com/office/drawing/2014/main" id="{98C6860D-71B1-47B6-87F6-828FA1DF0387}"/>
                    </a:ext>
                  </a:extLst>
                </p:cNvPr>
                <p:cNvSpPr/>
                <p:nvPr/>
              </p:nvSpPr>
              <p:spPr>
                <a:xfrm>
                  <a:off x="1437434" y="7745722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3" name="Hexagon 162">
                  <a:extLst>
                    <a:ext uri="{FF2B5EF4-FFF2-40B4-BE49-F238E27FC236}">
                      <a16:creationId xmlns:a16="http://schemas.microsoft.com/office/drawing/2014/main" id="{C572521A-2987-4D21-81D2-DBFE00677770}"/>
                    </a:ext>
                  </a:extLst>
                </p:cNvPr>
                <p:cNvSpPr/>
                <p:nvPr/>
              </p:nvSpPr>
              <p:spPr>
                <a:xfrm>
                  <a:off x="1190895" y="7744570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4" name="Hexagon 163">
                  <a:extLst>
                    <a:ext uri="{FF2B5EF4-FFF2-40B4-BE49-F238E27FC236}">
                      <a16:creationId xmlns:a16="http://schemas.microsoft.com/office/drawing/2014/main" id="{CB2C299D-6C4F-47C2-802D-337308E641EF}"/>
                    </a:ext>
                  </a:extLst>
                </p:cNvPr>
                <p:cNvSpPr/>
                <p:nvPr/>
              </p:nvSpPr>
              <p:spPr>
                <a:xfrm>
                  <a:off x="944356" y="7743418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5" name="Hexagon 164">
                  <a:extLst>
                    <a:ext uri="{FF2B5EF4-FFF2-40B4-BE49-F238E27FC236}">
                      <a16:creationId xmlns:a16="http://schemas.microsoft.com/office/drawing/2014/main" id="{3363753A-88DF-43F9-A735-75DDDBA58483}"/>
                    </a:ext>
                  </a:extLst>
                </p:cNvPr>
                <p:cNvSpPr/>
                <p:nvPr/>
              </p:nvSpPr>
              <p:spPr>
                <a:xfrm>
                  <a:off x="1939021" y="7949833"/>
                  <a:ext cx="190360" cy="153552"/>
                </a:xfrm>
                <a:prstGeom prst="hexagon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6" name="Hexagon 165">
                  <a:extLst>
                    <a:ext uri="{FF2B5EF4-FFF2-40B4-BE49-F238E27FC236}">
                      <a16:creationId xmlns:a16="http://schemas.microsoft.com/office/drawing/2014/main" id="{9BDE994C-66FA-401F-BE45-E7CA2E63A9A3}"/>
                    </a:ext>
                  </a:extLst>
                </p:cNvPr>
                <p:cNvSpPr/>
                <p:nvPr/>
              </p:nvSpPr>
              <p:spPr>
                <a:xfrm>
                  <a:off x="1692482" y="7948681"/>
                  <a:ext cx="190360" cy="153552"/>
                </a:xfrm>
                <a:prstGeom prst="hexagon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7" name="Hexagon 166">
                  <a:extLst>
                    <a:ext uri="{FF2B5EF4-FFF2-40B4-BE49-F238E27FC236}">
                      <a16:creationId xmlns:a16="http://schemas.microsoft.com/office/drawing/2014/main" id="{3C0F50E3-217C-4C57-BAE7-E0B452457A52}"/>
                    </a:ext>
                  </a:extLst>
                </p:cNvPr>
                <p:cNvSpPr/>
                <p:nvPr/>
              </p:nvSpPr>
              <p:spPr>
                <a:xfrm>
                  <a:off x="1445943" y="7947529"/>
                  <a:ext cx="190360" cy="153552"/>
                </a:xfrm>
                <a:prstGeom prst="hexagon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8" name="Hexagon 167">
                  <a:extLst>
                    <a:ext uri="{FF2B5EF4-FFF2-40B4-BE49-F238E27FC236}">
                      <a16:creationId xmlns:a16="http://schemas.microsoft.com/office/drawing/2014/main" id="{DD6F84DC-4765-4C28-ACA9-ABE0D815CE2D}"/>
                    </a:ext>
                  </a:extLst>
                </p:cNvPr>
                <p:cNvSpPr/>
                <p:nvPr/>
              </p:nvSpPr>
              <p:spPr>
                <a:xfrm>
                  <a:off x="1199404" y="7946377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69" name="Hexagon 168">
                  <a:extLst>
                    <a:ext uri="{FF2B5EF4-FFF2-40B4-BE49-F238E27FC236}">
                      <a16:creationId xmlns:a16="http://schemas.microsoft.com/office/drawing/2014/main" id="{2E264935-DBD0-481F-A329-A3EF9DD67459}"/>
                    </a:ext>
                  </a:extLst>
                </p:cNvPr>
                <p:cNvSpPr/>
                <p:nvPr/>
              </p:nvSpPr>
              <p:spPr>
                <a:xfrm>
                  <a:off x="952865" y="7945225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70" name="Hexagon 169">
                  <a:extLst>
                    <a:ext uri="{FF2B5EF4-FFF2-40B4-BE49-F238E27FC236}">
                      <a16:creationId xmlns:a16="http://schemas.microsoft.com/office/drawing/2014/main" id="{4994B3B1-326A-4480-BD2C-5A5D3B2467D6}"/>
                    </a:ext>
                  </a:extLst>
                </p:cNvPr>
                <p:cNvSpPr/>
                <p:nvPr/>
              </p:nvSpPr>
              <p:spPr>
                <a:xfrm>
                  <a:off x="1932044" y="8150488"/>
                  <a:ext cx="190360" cy="153552"/>
                </a:xfrm>
                <a:prstGeom prst="hexagon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71" name="Hexagon 170">
                  <a:extLst>
                    <a:ext uri="{FF2B5EF4-FFF2-40B4-BE49-F238E27FC236}">
                      <a16:creationId xmlns:a16="http://schemas.microsoft.com/office/drawing/2014/main" id="{AE5AC08A-A4C4-4C94-ABE4-AF31A86D6E94}"/>
                    </a:ext>
                  </a:extLst>
                </p:cNvPr>
                <p:cNvSpPr/>
                <p:nvPr/>
              </p:nvSpPr>
              <p:spPr>
                <a:xfrm>
                  <a:off x="1685505" y="8149336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72" name="Hexagon 171">
                  <a:extLst>
                    <a:ext uri="{FF2B5EF4-FFF2-40B4-BE49-F238E27FC236}">
                      <a16:creationId xmlns:a16="http://schemas.microsoft.com/office/drawing/2014/main" id="{B5269B0E-CEB5-4E02-AFD4-8D9A3EE03E97}"/>
                    </a:ext>
                  </a:extLst>
                </p:cNvPr>
                <p:cNvSpPr/>
                <p:nvPr/>
              </p:nvSpPr>
              <p:spPr>
                <a:xfrm>
                  <a:off x="1438966" y="8148184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73" name="Hexagon 172">
                  <a:extLst>
                    <a:ext uri="{FF2B5EF4-FFF2-40B4-BE49-F238E27FC236}">
                      <a16:creationId xmlns:a16="http://schemas.microsoft.com/office/drawing/2014/main" id="{8E133AD2-05B7-4010-A12D-B0451068435E}"/>
                    </a:ext>
                  </a:extLst>
                </p:cNvPr>
                <p:cNvSpPr/>
                <p:nvPr/>
              </p:nvSpPr>
              <p:spPr>
                <a:xfrm>
                  <a:off x="1192427" y="8147032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174" name="Hexagon 173">
                  <a:extLst>
                    <a:ext uri="{FF2B5EF4-FFF2-40B4-BE49-F238E27FC236}">
                      <a16:creationId xmlns:a16="http://schemas.microsoft.com/office/drawing/2014/main" id="{1646EFE3-CF59-4EA9-A2D3-23814FF6A615}"/>
                    </a:ext>
                  </a:extLst>
                </p:cNvPr>
                <p:cNvSpPr/>
                <p:nvPr/>
              </p:nvSpPr>
              <p:spPr>
                <a:xfrm>
                  <a:off x="945888" y="8145880"/>
                  <a:ext cx="190360" cy="153552"/>
                </a:xfrm>
                <a:prstGeom prst="hexagon">
                  <a:avLst/>
                </a:prstGeom>
                <a:solidFill>
                  <a:srgbClr val="E9CBC9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fr-MA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</p:grp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0FA5F53-0E0A-4528-B9CE-954EBE06B2CE}"/>
              </a:ext>
            </a:extLst>
          </p:cNvPr>
          <p:cNvGrpSpPr/>
          <p:nvPr/>
        </p:nvGrpSpPr>
        <p:grpSpPr>
          <a:xfrm>
            <a:off x="423724" y="4710275"/>
            <a:ext cx="6138797" cy="2089822"/>
            <a:chOff x="423724" y="4710275"/>
            <a:chExt cx="6138797" cy="2089822"/>
          </a:xfrm>
        </p:grpSpPr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599C32E2-D5A1-4812-A9D2-A224007171B6}"/>
                </a:ext>
              </a:extLst>
            </p:cNvPr>
            <p:cNvSpPr/>
            <p:nvPr/>
          </p:nvSpPr>
          <p:spPr>
            <a:xfrm>
              <a:off x="1189364" y="4710275"/>
              <a:ext cx="5373157" cy="999363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spAutoFit/>
            </a:bodyPr>
            <a:lstStyle/>
            <a:p>
              <a:pPr fontAlgn="base">
                <a:lnSpc>
                  <a:spcPct val="107000"/>
                </a:lnSpc>
                <a:tabLst>
                  <a:tab pos="164108" algn="l"/>
                </a:tabLst>
              </a:pPr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</a:t>
              </a:r>
              <a:endPara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DEGREE</a:t>
              </a:r>
            </a:p>
            <a:p>
              <a:pPr marL="164108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  <p:sp>
          <p:nvSpPr>
            <p:cNvPr id="115" name="Hexagon 114">
              <a:extLst>
                <a:ext uri="{FF2B5EF4-FFF2-40B4-BE49-F238E27FC236}">
                  <a16:creationId xmlns:a16="http://schemas.microsoft.com/office/drawing/2014/main" id="{8D17EFEB-32FB-4A05-BFB4-D973A9B5575D}"/>
                </a:ext>
              </a:extLst>
            </p:cNvPr>
            <p:cNvSpPr/>
            <p:nvPr/>
          </p:nvSpPr>
          <p:spPr>
            <a:xfrm>
              <a:off x="423724" y="4855551"/>
              <a:ext cx="765640" cy="684000"/>
            </a:xfrm>
            <a:prstGeom prst="hexagon">
              <a:avLst/>
            </a:prstGeom>
            <a:solidFill>
              <a:srgbClr val="E9CBC9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MA" sz="1050" i="1" dirty="0">
                  <a:solidFill>
                    <a:srgbClr val="43464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2018</a:t>
              </a:r>
            </a:p>
            <a:p>
              <a:pPr algn="ctr"/>
              <a:r>
                <a:rPr lang="fr-MA" sz="1050" i="1" dirty="0">
                  <a:solidFill>
                    <a:srgbClr val="43464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2016</a:t>
              </a:r>
              <a:endParaRPr lang="fr-MA" sz="1800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6" name="Hexagon 115">
              <a:extLst>
                <a:ext uri="{FF2B5EF4-FFF2-40B4-BE49-F238E27FC236}">
                  <a16:creationId xmlns:a16="http://schemas.microsoft.com/office/drawing/2014/main" id="{7C5BE124-E2C9-48D8-88B3-88E344220148}"/>
                </a:ext>
              </a:extLst>
            </p:cNvPr>
            <p:cNvSpPr/>
            <p:nvPr/>
          </p:nvSpPr>
          <p:spPr>
            <a:xfrm>
              <a:off x="423724" y="5925852"/>
              <a:ext cx="770222" cy="684000"/>
            </a:xfrm>
            <a:prstGeom prst="hexagon">
              <a:avLst/>
            </a:prstGeom>
            <a:solidFill>
              <a:srgbClr val="E9CBC9"/>
            </a:solid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MA" sz="1050" i="1" dirty="0">
                  <a:solidFill>
                    <a:srgbClr val="43464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2016</a:t>
              </a:r>
            </a:p>
            <a:p>
              <a:pPr algn="ctr"/>
              <a:r>
                <a:rPr lang="fr-MA" sz="1050" i="1" dirty="0">
                  <a:solidFill>
                    <a:srgbClr val="43464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2015</a:t>
              </a:r>
              <a:endParaRPr lang="fr-MA" sz="1800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7" name="Subtitle 2">
              <a:extLst>
                <a:ext uri="{FF2B5EF4-FFF2-40B4-BE49-F238E27FC236}">
                  <a16:creationId xmlns:a16="http://schemas.microsoft.com/office/drawing/2014/main" id="{8FA9BA7D-7D4F-403E-8DF3-98BC79ABD566}"/>
                </a:ext>
              </a:extLst>
            </p:cNvPr>
            <p:cNvSpPr/>
            <p:nvPr/>
          </p:nvSpPr>
          <p:spPr>
            <a:xfrm>
              <a:off x="1169271" y="5800734"/>
              <a:ext cx="5373157" cy="999363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spAutoFit/>
            </a:bodyPr>
            <a:lstStyle/>
            <a:p>
              <a:pPr fontAlgn="base">
                <a:lnSpc>
                  <a:spcPct val="107000"/>
                </a:lnSpc>
                <a:tabLst>
                  <a:tab pos="164108" algn="l"/>
                </a:tabLst>
              </a:pPr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</a:t>
              </a:r>
              <a:endParaRPr lang="en-US" sz="1088" b="1" i="1" dirty="0">
                <a:solidFill>
                  <a:srgbClr val="09182D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88" i="1" dirty="0">
                  <a:solidFill>
                    <a:srgbClr val="20314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DEGREE</a:t>
              </a:r>
            </a:p>
            <a:p>
              <a:pPr marL="164108"/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23EBA06-60F4-42BD-9A65-D23A3D083C92}"/>
              </a:ext>
            </a:extLst>
          </p:cNvPr>
          <p:cNvGrpSpPr/>
          <p:nvPr/>
        </p:nvGrpSpPr>
        <p:grpSpPr>
          <a:xfrm>
            <a:off x="2445425" y="6966859"/>
            <a:ext cx="1815469" cy="1195842"/>
            <a:chOff x="2359405" y="6966859"/>
            <a:chExt cx="1815469" cy="1195842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D486AD8C-694B-42AB-997A-BD4C9E1CEAF3}"/>
                </a:ext>
              </a:extLst>
            </p:cNvPr>
            <p:cNvGrpSpPr/>
            <p:nvPr/>
          </p:nvGrpSpPr>
          <p:grpSpPr>
            <a:xfrm>
              <a:off x="2359405" y="6966859"/>
              <a:ext cx="1815469" cy="1195842"/>
              <a:chOff x="31117" y="5666425"/>
              <a:chExt cx="1815469" cy="1195842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DB1A263-4539-469D-A653-02B25702121A}"/>
                  </a:ext>
                </a:extLst>
              </p:cNvPr>
              <p:cNvSpPr/>
              <p:nvPr/>
            </p:nvSpPr>
            <p:spPr>
              <a:xfrm>
                <a:off x="68230" y="5666425"/>
                <a:ext cx="1778356" cy="324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fr-MA" sz="1369" i="1" dirty="0">
                    <a:solidFill>
                      <a:srgbClr val="43464F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PERSONAL</a:t>
                </a:r>
                <a:r>
                  <a:rPr lang="fr-MA" sz="1369" b="1" dirty="0">
                    <a:solidFill>
                      <a:srgbClr val="43464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369" i="1" dirty="0">
                    <a:solidFill>
                      <a:srgbClr val="43464F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SKILLS</a:t>
                </a:r>
                <a:endParaRPr lang="fr-FR" sz="1369" i="1" dirty="0">
                  <a:solidFill>
                    <a:srgbClr val="43464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1F8B55F2-6A23-4356-B376-3F00FCD2021C}"/>
                  </a:ext>
                </a:extLst>
              </p:cNvPr>
              <p:cNvSpPr/>
              <p:nvPr/>
            </p:nvSpPr>
            <p:spPr>
              <a:xfrm>
                <a:off x="31117" y="5991842"/>
                <a:ext cx="809938" cy="870425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CREATIVE</a:t>
                </a:r>
                <a:endParaRPr lang="a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CREATIVE</a:t>
                </a:r>
                <a:endPara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FR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CREATIVE</a:t>
                </a:r>
              </a:p>
              <a:p>
                <a:pPr rtl="1">
                  <a:lnSpc>
                    <a:spcPct val="114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Mothanna" panose="02000503000000000000" pitchFamily="2" charset="-78"/>
                  </a:rPr>
                  <a:t>CREATIVE</a:t>
                </a:r>
              </a:p>
            </p:txBody>
          </p:sp>
        </p:grpSp>
        <p:grpSp>
          <p:nvGrpSpPr>
            <p:cNvPr id="186" name="Group 185">
              <a:extLst>
                <a:ext uri="{FF2B5EF4-FFF2-40B4-BE49-F238E27FC236}">
                  <a16:creationId xmlns:a16="http://schemas.microsoft.com/office/drawing/2014/main" id="{7F4F07A4-8052-4F21-BE80-1D9BFFC9CE79}"/>
                </a:ext>
              </a:extLst>
            </p:cNvPr>
            <p:cNvGrpSpPr/>
            <p:nvPr/>
          </p:nvGrpSpPr>
          <p:grpSpPr>
            <a:xfrm>
              <a:off x="2951137" y="7362345"/>
              <a:ext cx="1185025" cy="762429"/>
              <a:chOff x="944356" y="7541611"/>
              <a:chExt cx="1185025" cy="762429"/>
            </a:xfrm>
          </p:grpSpPr>
          <p:sp>
            <p:nvSpPr>
              <p:cNvPr id="187" name="Hexagon 186">
                <a:extLst>
                  <a:ext uri="{FF2B5EF4-FFF2-40B4-BE49-F238E27FC236}">
                    <a16:creationId xmlns:a16="http://schemas.microsoft.com/office/drawing/2014/main" id="{EE4C98AD-066D-4B6F-ACC7-29C29CB92BEF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88" name="Hexagon 187">
                <a:extLst>
                  <a:ext uri="{FF2B5EF4-FFF2-40B4-BE49-F238E27FC236}">
                    <a16:creationId xmlns:a16="http://schemas.microsoft.com/office/drawing/2014/main" id="{F369F56C-48B3-4C4E-A555-9F13475ACFDC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89" name="Hexagon 188">
                <a:extLst>
                  <a:ext uri="{FF2B5EF4-FFF2-40B4-BE49-F238E27FC236}">
                    <a16:creationId xmlns:a16="http://schemas.microsoft.com/office/drawing/2014/main" id="{109D1D23-B6DE-4B71-9AA6-C997FD651024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0" name="Hexagon 189">
                <a:extLst>
                  <a:ext uri="{FF2B5EF4-FFF2-40B4-BE49-F238E27FC236}">
                    <a16:creationId xmlns:a16="http://schemas.microsoft.com/office/drawing/2014/main" id="{F0E1033A-A53C-4F95-9E08-6DF8B83928CC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1" name="Hexagon 190">
                <a:extLst>
                  <a:ext uri="{FF2B5EF4-FFF2-40B4-BE49-F238E27FC236}">
                    <a16:creationId xmlns:a16="http://schemas.microsoft.com/office/drawing/2014/main" id="{581E59A5-F000-427F-A648-2C90E737E684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2" name="Hexagon 191">
                <a:extLst>
                  <a:ext uri="{FF2B5EF4-FFF2-40B4-BE49-F238E27FC236}">
                    <a16:creationId xmlns:a16="http://schemas.microsoft.com/office/drawing/2014/main" id="{541A25FF-5417-4D8E-81D5-8C6DD551F71E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3" name="Hexagon 192">
                <a:extLst>
                  <a:ext uri="{FF2B5EF4-FFF2-40B4-BE49-F238E27FC236}">
                    <a16:creationId xmlns:a16="http://schemas.microsoft.com/office/drawing/2014/main" id="{DB4FFA41-E27E-4181-9557-0C898872264B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4" name="Hexagon 193">
                <a:extLst>
                  <a:ext uri="{FF2B5EF4-FFF2-40B4-BE49-F238E27FC236}">
                    <a16:creationId xmlns:a16="http://schemas.microsoft.com/office/drawing/2014/main" id="{241D8B58-D64D-4D4A-BE6D-53E216B8C904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5" name="Hexagon 194">
                <a:extLst>
                  <a:ext uri="{FF2B5EF4-FFF2-40B4-BE49-F238E27FC236}">
                    <a16:creationId xmlns:a16="http://schemas.microsoft.com/office/drawing/2014/main" id="{713281E6-1B0D-4F5E-BE01-2CCDCBEF165F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6" name="Hexagon 195">
                <a:extLst>
                  <a:ext uri="{FF2B5EF4-FFF2-40B4-BE49-F238E27FC236}">
                    <a16:creationId xmlns:a16="http://schemas.microsoft.com/office/drawing/2014/main" id="{19FBA1A3-6085-45FC-80A3-E9BDD8A3B147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7" name="Hexagon 196">
                <a:extLst>
                  <a:ext uri="{FF2B5EF4-FFF2-40B4-BE49-F238E27FC236}">
                    <a16:creationId xmlns:a16="http://schemas.microsoft.com/office/drawing/2014/main" id="{C2444ACA-7CA8-4E49-9E65-4BD0CEA45B9D}"/>
                  </a:ext>
                </a:extLst>
              </p:cNvPr>
              <p:cNvSpPr/>
              <p:nvPr/>
            </p:nvSpPr>
            <p:spPr>
              <a:xfrm>
                <a:off x="1939021" y="7949833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8" name="Hexagon 197">
                <a:extLst>
                  <a:ext uri="{FF2B5EF4-FFF2-40B4-BE49-F238E27FC236}">
                    <a16:creationId xmlns:a16="http://schemas.microsoft.com/office/drawing/2014/main" id="{F0ED7EB0-54BA-4166-9421-EB1F47AE63AA}"/>
                  </a:ext>
                </a:extLst>
              </p:cNvPr>
              <p:cNvSpPr/>
              <p:nvPr/>
            </p:nvSpPr>
            <p:spPr>
              <a:xfrm>
                <a:off x="1692482" y="7948681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99" name="Hexagon 198">
                <a:extLst>
                  <a:ext uri="{FF2B5EF4-FFF2-40B4-BE49-F238E27FC236}">
                    <a16:creationId xmlns:a16="http://schemas.microsoft.com/office/drawing/2014/main" id="{04BED940-0A3F-4EDB-8CFE-8D247F952547}"/>
                  </a:ext>
                </a:extLst>
              </p:cNvPr>
              <p:cNvSpPr/>
              <p:nvPr/>
            </p:nvSpPr>
            <p:spPr>
              <a:xfrm>
                <a:off x="1445943" y="7947529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00" name="Hexagon 199">
                <a:extLst>
                  <a:ext uri="{FF2B5EF4-FFF2-40B4-BE49-F238E27FC236}">
                    <a16:creationId xmlns:a16="http://schemas.microsoft.com/office/drawing/2014/main" id="{A6F7D9A3-04C0-48FF-8C45-7FBA71E22C68}"/>
                  </a:ext>
                </a:extLst>
              </p:cNvPr>
              <p:cNvSpPr/>
              <p:nvPr/>
            </p:nvSpPr>
            <p:spPr>
              <a:xfrm>
                <a:off x="1199404" y="7946377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01" name="Hexagon 200">
                <a:extLst>
                  <a:ext uri="{FF2B5EF4-FFF2-40B4-BE49-F238E27FC236}">
                    <a16:creationId xmlns:a16="http://schemas.microsoft.com/office/drawing/2014/main" id="{0EC435D3-A22A-4243-BD39-E4823057E831}"/>
                  </a:ext>
                </a:extLst>
              </p:cNvPr>
              <p:cNvSpPr/>
              <p:nvPr/>
            </p:nvSpPr>
            <p:spPr>
              <a:xfrm>
                <a:off x="952865" y="7945225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02" name="Hexagon 201">
                <a:extLst>
                  <a:ext uri="{FF2B5EF4-FFF2-40B4-BE49-F238E27FC236}">
                    <a16:creationId xmlns:a16="http://schemas.microsoft.com/office/drawing/2014/main" id="{3BEDBCE6-1B4A-4E14-8FAE-94F9E521B454}"/>
                  </a:ext>
                </a:extLst>
              </p:cNvPr>
              <p:cNvSpPr/>
              <p:nvPr/>
            </p:nvSpPr>
            <p:spPr>
              <a:xfrm>
                <a:off x="1932044" y="8150488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03" name="Hexagon 202">
                <a:extLst>
                  <a:ext uri="{FF2B5EF4-FFF2-40B4-BE49-F238E27FC236}">
                    <a16:creationId xmlns:a16="http://schemas.microsoft.com/office/drawing/2014/main" id="{C3EC3FAE-EE47-43DE-91A2-3B43260A69E7}"/>
                  </a:ext>
                </a:extLst>
              </p:cNvPr>
              <p:cNvSpPr/>
              <p:nvPr/>
            </p:nvSpPr>
            <p:spPr>
              <a:xfrm>
                <a:off x="1685505" y="8149336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04" name="Hexagon 203">
                <a:extLst>
                  <a:ext uri="{FF2B5EF4-FFF2-40B4-BE49-F238E27FC236}">
                    <a16:creationId xmlns:a16="http://schemas.microsoft.com/office/drawing/2014/main" id="{7B516499-8D28-4883-A632-D27CB696425B}"/>
                  </a:ext>
                </a:extLst>
              </p:cNvPr>
              <p:cNvSpPr/>
              <p:nvPr/>
            </p:nvSpPr>
            <p:spPr>
              <a:xfrm>
                <a:off x="1438966" y="8148184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05" name="Hexagon 204">
                <a:extLst>
                  <a:ext uri="{FF2B5EF4-FFF2-40B4-BE49-F238E27FC236}">
                    <a16:creationId xmlns:a16="http://schemas.microsoft.com/office/drawing/2014/main" id="{92BE27D8-C0D4-4BEF-9194-B17B5BFC4AFB}"/>
                  </a:ext>
                </a:extLst>
              </p:cNvPr>
              <p:cNvSpPr/>
              <p:nvPr/>
            </p:nvSpPr>
            <p:spPr>
              <a:xfrm>
                <a:off x="1192427" y="8147032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06" name="Hexagon 205">
                <a:extLst>
                  <a:ext uri="{FF2B5EF4-FFF2-40B4-BE49-F238E27FC236}">
                    <a16:creationId xmlns:a16="http://schemas.microsoft.com/office/drawing/2014/main" id="{3AFDAB54-0DC0-408E-8FD6-BFE6CF55F806}"/>
                  </a:ext>
                </a:extLst>
              </p:cNvPr>
              <p:cNvSpPr/>
              <p:nvPr/>
            </p:nvSpPr>
            <p:spPr>
              <a:xfrm>
                <a:off x="945888" y="8145880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FE93DC-D4FB-4670-89C5-C36558F76F7A}"/>
              </a:ext>
            </a:extLst>
          </p:cNvPr>
          <p:cNvGrpSpPr/>
          <p:nvPr/>
        </p:nvGrpSpPr>
        <p:grpSpPr>
          <a:xfrm>
            <a:off x="335531" y="7001891"/>
            <a:ext cx="1835022" cy="993996"/>
            <a:chOff x="327023" y="6970498"/>
            <a:chExt cx="1835022" cy="993996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E101785-A5C3-4FB5-971A-ECF1BCDABC02}"/>
                </a:ext>
              </a:extLst>
            </p:cNvPr>
            <p:cNvGrpSpPr/>
            <p:nvPr/>
          </p:nvGrpSpPr>
          <p:grpSpPr>
            <a:xfrm>
              <a:off x="327023" y="6970498"/>
              <a:ext cx="1835022" cy="993996"/>
              <a:chOff x="4295" y="7133492"/>
              <a:chExt cx="1835022" cy="993996"/>
            </a:xfrm>
          </p:grpSpPr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926225B1-92EE-4A0C-AC6B-949FFF2515BB}"/>
                  </a:ext>
                </a:extLst>
              </p:cNvPr>
              <p:cNvSpPr/>
              <p:nvPr/>
            </p:nvSpPr>
            <p:spPr>
              <a:xfrm>
                <a:off x="4295" y="7133492"/>
                <a:ext cx="1835022" cy="32400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>
                  <a:tabLst>
                    <a:tab pos="1790700" algn="l"/>
                  </a:tabLst>
                </a:pPr>
                <a:r>
                  <a:rPr lang="fr-MA" sz="1369" i="1" dirty="0">
                    <a:solidFill>
                      <a:srgbClr val="43464F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LANGUAGE</a:t>
                </a:r>
                <a:endParaRPr lang="fr-FR" sz="1369" i="1" dirty="0">
                  <a:solidFill>
                    <a:srgbClr val="43464F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51E4BFA5-3121-46C9-A4DD-138FC71487B5}"/>
                  </a:ext>
                </a:extLst>
              </p:cNvPr>
              <p:cNvSpPr/>
              <p:nvPr/>
            </p:nvSpPr>
            <p:spPr>
              <a:xfrm>
                <a:off x="32399" y="7503092"/>
                <a:ext cx="809938" cy="624396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rtl="1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ARABIC</a:t>
                </a:r>
                <a:endParaRPr lang="ar-MA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Mothanna" panose="02000503000000000000" pitchFamily="2" charset="-78"/>
                </a:endParaRPr>
              </a:p>
              <a:p>
                <a:pPr rtl="1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ENGLISH</a:t>
                </a:r>
                <a:endPara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rtl="1">
                  <a:lnSpc>
                    <a:spcPct val="107000"/>
                  </a:lnSpc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fr-MA" sz="700" b="1" i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FRENCH</a:t>
                </a:r>
                <a:endParaRPr lang="fr-FR" sz="700" b="1" i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grpSp>
          <p:nvGrpSpPr>
            <p:cNvPr id="207" name="Group 206">
              <a:extLst>
                <a:ext uri="{FF2B5EF4-FFF2-40B4-BE49-F238E27FC236}">
                  <a16:creationId xmlns:a16="http://schemas.microsoft.com/office/drawing/2014/main" id="{4484D03C-B375-4A88-A5F6-47532CFDD21C}"/>
                </a:ext>
              </a:extLst>
            </p:cNvPr>
            <p:cNvGrpSpPr/>
            <p:nvPr/>
          </p:nvGrpSpPr>
          <p:grpSpPr>
            <a:xfrm>
              <a:off x="885120" y="7357737"/>
              <a:ext cx="1185025" cy="561774"/>
              <a:chOff x="944356" y="7541611"/>
              <a:chExt cx="1185025" cy="561774"/>
            </a:xfrm>
          </p:grpSpPr>
          <p:sp>
            <p:nvSpPr>
              <p:cNvPr id="208" name="Hexagon 207">
                <a:extLst>
                  <a:ext uri="{FF2B5EF4-FFF2-40B4-BE49-F238E27FC236}">
                    <a16:creationId xmlns:a16="http://schemas.microsoft.com/office/drawing/2014/main" id="{3A270747-D4DE-4AC2-867C-CE8C49B87D18}"/>
                  </a:ext>
                </a:extLst>
              </p:cNvPr>
              <p:cNvSpPr/>
              <p:nvPr/>
            </p:nvSpPr>
            <p:spPr>
              <a:xfrm>
                <a:off x="1932277" y="7546219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09" name="Hexagon 208">
                <a:extLst>
                  <a:ext uri="{FF2B5EF4-FFF2-40B4-BE49-F238E27FC236}">
                    <a16:creationId xmlns:a16="http://schemas.microsoft.com/office/drawing/2014/main" id="{B8DD9434-F694-4F3C-B9EB-E32B3352CE8B}"/>
                  </a:ext>
                </a:extLst>
              </p:cNvPr>
              <p:cNvSpPr/>
              <p:nvPr/>
            </p:nvSpPr>
            <p:spPr>
              <a:xfrm>
                <a:off x="1685738" y="7545067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0" name="Hexagon 209">
                <a:extLst>
                  <a:ext uri="{FF2B5EF4-FFF2-40B4-BE49-F238E27FC236}">
                    <a16:creationId xmlns:a16="http://schemas.microsoft.com/office/drawing/2014/main" id="{43D99632-E189-4B34-AC31-C4C36184525B}"/>
                  </a:ext>
                </a:extLst>
              </p:cNvPr>
              <p:cNvSpPr/>
              <p:nvPr/>
            </p:nvSpPr>
            <p:spPr>
              <a:xfrm>
                <a:off x="1439199" y="7543915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1" name="Hexagon 210">
                <a:extLst>
                  <a:ext uri="{FF2B5EF4-FFF2-40B4-BE49-F238E27FC236}">
                    <a16:creationId xmlns:a16="http://schemas.microsoft.com/office/drawing/2014/main" id="{767655B4-BE79-40CC-8D65-7229CF048711}"/>
                  </a:ext>
                </a:extLst>
              </p:cNvPr>
              <p:cNvSpPr/>
              <p:nvPr/>
            </p:nvSpPr>
            <p:spPr>
              <a:xfrm>
                <a:off x="1192660" y="7542763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2" name="Hexagon 211">
                <a:extLst>
                  <a:ext uri="{FF2B5EF4-FFF2-40B4-BE49-F238E27FC236}">
                    <a16:creationId xmlns:a16="http://schemas.microsoft.com/office/drawing/2014/main" id="{866AA0AF-C930-418A-A69F-EC0A49D3E791}"/>
                  </a:ext>
                </a:extLst>
              </p:cNvPr>
              <p:cNvSpPr/>
              <p:nvPr/>
            </p:nvSpPr>
            <p:spPr>
              <a:xfrm>
                <a:off x="946121" y="7541611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3" name="Hexagon 212">
                <a:extLst>
                  <a:ext uri="{FF2B5EF4-FFF2-40B4-BE49-F238E27FC236}">
                    <a16:creationId xmlns:a16="http://schemas.microsoft.com/office/drawing/2014/main" id="{7AF3D569-7209-4BEC-9D48-BAD1329CF7E0}"/>
                  </a:ext>
                </a:extLst>
              </p:cNvPr>
              <p:cNvSpPr/>
              <p:nvPr/>
            </p:nvSpPr>
            <p:spPr>
              <a:xfrm>
                <a:off x="1930512" y="7748026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4" name="Hexagon 213">
                <a:extLst>
                  <a:ext uri="{FF2B5EF4-FFF2-40B4-BE49-F238E27FC236}">
                    <a16:creationId xmlns:a16="http://schemas.microsoft.com/office/drawing/2014/main" id="{E1EF0AFA-6D76-4AD1-9F6B-3305F3D6E8C7}"/>
                  </a:ext>
                </a:extLst>
              </p:cNvPr>
              <p:cNvSpPr/>
              <p:nvPr/>
            </p:nvSpPr>
            <p:spPr>
              <a:xfrm>
                <a:off x="1683973" y="7746874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5" name="Hexagon 214">
                <a:extLst>
                  <a:ext uri="{FF2B5EF4-FFF2-40B4-BE49-F238E27FC236}">
                    <a16:creationId xmlns:a16="http://schemas.microsoft.com/office/drawing/2014/main" id="{BFF40748-F156-4F64-8F25-B5139A5296A4}"/>
                  </a:ext>
                </a:extLst>
              </p:cNvPr>
              <p:cNvSpPr/>
              <p:nvPr/>
            </p:nvSpPr>
            <p:spPr>
              <a:xfrm>
                <a:off x="1437434" y="7745722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6" name="Hexagon 215">
                <a:extLst>
                  <a:ext uri="{FF2B5EF4-FFF2-40B4-BE49-F238E27FC236}">
                    <a16:creationId xmlns:a16="http://schemas.microsoft.com/office/drawing/2014/main" id="{A2B38652-50D7-4A2D-9FA7-8B948862B5B7}"/>
                  </a:ext>
                </a:extLst>
              </p:cNvPr>
              <p:cNvSpPr/>
              <p:nvPr/>
            </p:nvSpPr>
            <p:spPr>
              <a:xfrm>
                <a:off x="1190895" y="7744570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7" name="Hexagon 216">
                <a:extLst>
                  <a:ext uri="{FF2B5EF4-FFF2-40B4-BE49-F238E27FC236}">
                    <a16:creationId xmlns:a16="http://schemas.microsoft.com/office/drawing/2014/main" id="{5D664B6C-F90A-4F7E-8132-6F3FE89FFE24}"/>
                  </a:ext>
                </a:extLst>
              </p:cNvPr>
              <p:cNvSpPr/>
              <p:nvPr/>
            </p:nvSpPr>
            <p:spPr>
              <a:xfrm>
                <a:off x="944356" y="7743418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8" name="Hexagon 217">
                <a:extLst>
                  <a:ext uri="{FF2B5EF4-FFF2-40B4-BE49-F238E27FC236}">
                    <a16:creationId xmlns:a16="http://schemas.microsoft.com/office/drawing/2014/main" id="{E87E56BE-8369-4EB7-8EA8-2D55CEBBDF9B}"/>
                  </a:ext>
                </a:extLst>
              </p:cNvPr>
              <p:cNvSpPr/>
              <p:nvPr/>
            </p:nvSpPr>
            <p:spPr>
              <a:xfrm>
                <a:off x="1939021" y="7949833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19" name="Hexagon 218">
                <a:extLst>
                  <a:ext uri="{FF2B5EF4-FFF2-40B4-BE49-F238E27FC236}">
                    <a16:creationId xmlns:a16="http://schemas.microsoft.com/office/drawing/2014/main" id="{AA7A708A-26B8-4EDB-9E37-C6E8A260B93F}"/>
                  </a:ext>
                </a:extLst>
              </p:cNvPr>
              <p:cNvSpPr/>
              <p:nvPr/>
            </p:nvSpPr>
            <p:spPr>
              <a:xfrm>
                <a:off x="1692482" y="7948681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20" name="Hexagon 219">
                <a:extLst>
                  <a:ext uri="{FF2B5EF4-FFF2-40B4-BE49-F238E27FC236}">
                    <a16:creationId xmlns:a16="http://schemas.microsoft.com/office/drawing/2014/main" id="{6792841C-7AB6-4CA0-AD9E-471970F52ACE}"/>
                  </a:ext>
                </a:extLst>
              </p:cNvPr>
              <p:cNvSpPr/>
              <p:nvPr/>
            </p:nvSpPr>
            <p:spPr>
              <a:xfrm>
                <a:off x="1445943" y="7947529"/>
                <a:ext cx="190360" cy="153552"/>
              </a:xfrm>
              <a:prstGeom prst="hexagon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21" name="Hexagon 220">
                <a:extLst>
                  <a:ext uri="{FF2B5EF4-FFF2-40B4-BE49-F238E27FC236}">
                    <a16:creationId xmlns:a16="http://schemas.microsoft.com/office/drawing/2014/main" id="{B4A3E799-3FD6-4DAB-955F-CC7DA1B9ADF2}"/>
                  </a:ext>
                </a:extLst>
              </p:cNvPr>
              <p:cNvSpPr/>
              <p:nvPr/>
            </p:nvSpPr>
            <p:spPr>
              <a:xfrm>
                <a:off x="1199404" y="7946377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222" name="Hexagon 221">
                <a:extLst>
                  <a:ext uri="{FF2B5EF4-FFF2-40B4-BE49-F238E27FC236}">
                    <a16:creationId xmlns:a16="http://schemas.microsoft.com/office/drawing/2014/main" id="{B67CBED7-3129-48B4-9F0C-4D837F3183E7}"/>
                  </a:ext>
                </a:extLst>
              </p:cNvPr>
              <p:cNvSpPr/>
              <p:nvPr/>
            </p:nvSpPr>
            <p:spPr>
              <a:xfrm>
                <a:off x="952865" y="7945225"/>
                <a:ext cx="190360" cy="153552"/>
              </a:xfrm>
              <a:prstGeom prst="hexagon">
                <a:avLst/>
              </a:prstGeom>
              <a:solidFill>
                <a:srgbClr val="E9CBC9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fr-MA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690861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1578</TotalTime>
  <Words>224</Words>
  <Application>Microsoft Office PowerPoint</Application>
  <PresentationFormat>A4 Paper (210x297 mm)</PresentationFormat>
  <Paragraphs>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Symbol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جميع الحقوق محفوظة لموقع  www.bestfreecv.com</dc:title>
  <dc:creator>YOUSSEF BAHLA</dc:creator>
  <cp:keywords>جميع الحقوق محفوظة لموقع  www.bestfreecv.com</cp:keywords>
  <cp:lastModifiedBy>YOUSSEF BAHLA</cp:lastModifiedBy>
  <cp:revision>193</cp:revision>
  <dcterms:created xsi:type="dcterms:W3CDTF">2015-07-03T12:55:42Z</dcterms:created>
  <dcterms:modified xsi:type="dcterms:W3CDTF">2020-06-08T12:25:19Z</dcterms:modified>
  <cp:category>جميع الحقوق محفوظة لموقع  www.bestfreecv.com</cp:category>
</cp:coreProperties>
</file>